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_rels/notesSlide26.xml.rels" ContentType="application/vnd.openxmlformats-package.relationships+xml"/>
  <Override PartName="/ppt/notesSlides/_rels/notesSlide21.xml.rels" ContentType="application/vnd.openxmlformats-package.relationships+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11.xml.rels" ContentType="application/vnd.openxmlformats-package.relationships+xml"/>
  <Override PartName="/ppt/notesSlides/_rels/notesSlide24.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20.xml.rels" ContentType="application/vnd.openxmlformats-package.relationships+xml"/>
  <Override PartName="/ppt/notesSlides/_rels/notesSlide1.xml.rels" ContentType="application/vnd.openxmlformats-package.relationships+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1.xml" ContentType="application/vnd.openxmlformats-officedocument.presentationml.slideLayout+xml"/>
  <Override PartName="/ppt/slideLayouts/slideLayout7.xml" ContentType="application/vnd.openxmlformats-officedocument.presentationml.slideLayout+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66.xml.rels" ContentType="application/vnd.openxmlformats-package.relationships+xml"/>
  <Override PartName="/ppt/slideLayouts/_rels/slideLayout34.xml.rels" ContentType="application/vnd.openxmlformats-package.relationships+xml"/>
  <Override PartName="/ppt/slideLayouts/_rels/slideLayout65.xml.rels" ContentType="application/vnd.openxmlformats-package.relationships+xml"/>
  <Override PartName="/ppt/slideLayouts/_rels/slideLayout3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68.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67.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132.png" ContentType="image/png"/>
  <Override PartName="/ppt/media/image130.jpeg" ContentType="image/jpeg"/>
  <Override PartName="/ppt/media/image128.png" ContentType="image/png"/>
  <Override PartName="/ppt/media/image127.png" ContentType="image/png"/>
  <Override PartName="/ppt/media/image124.png" ContentType="image/png"/>
  <Override PartName="/ppt/media/image123.png" ContentType="image/png"/>
  <Override PartName="/ppt/media/image122.jpeg" ContentType="image/jpeg"/>
  <Override PartName="/ppt/media/image121.png" ContentType="image/png"/>
  <Override PartName="/ppt/media/image120.png" ContentType="image/png"/>
  <Override PartName="/ppt/media/image115.png" ContentType="image/png"/>
  <Override PartName="/ppt/media/image112.png" ContentType="image/png"/>
  <Override PartName="/ppt/media/image111.png" ContentType="image/png"/>
  <Override PartName="/ppt/media/image110.png" ContentType="image/png"/>
  <Override PartName="/ppt/media/image109.png" ContentType="image/png"/>
  <Override PartName="/ppt/media/image105.png" ContentType="image/png"/>
  <Override PartName="/ppt/media/image125.jpeg" ContentType="image/jpeg"/>
  <Override PartName="/ppt/media/image104.png" ContentType="image/png"/>
  <Override PartName="/ppt/media/image103.png" ContentType="image/png"/>
  <Override PartName="/ppt/media/image102.png" ContentType="image/png"/>
  <Override PartName="/ppt/media/image101.png" ContentType="image/png"/>
  <Override PartName="/ppt/media/image100.png" ContentType="image/png"/>
  <Override PartName="/ppt/media/image96.png" ContentType="image/png"/>
  <Override PartName="/ppt/media/image94.png" ContentType="image/png"/>
  <Override PartName="/ppt/media/image30.png" ContentType="image/png"/>
  <Override PartName="/ppt/media/image88.png" ContentType="image/png"/>
  <Override PartName="/ppt/media/image87.png" ContentType="image/png"/>
  <Override PartName="/ppt/media/image86.png" ContentType="image/png"/>
  <Override PartName="/ppt/media/image84.png" ContentType="image/png"/>
  <Override PartName="/ppt/media/image97.jpeg" ContentType="image/jpeg"/>
  <Override PartName="/ppt/media/image81.png" ContentType="image/png"/>
  <Override PartName="/ppt/media/image80.png" ContentType="image/png"/>
  <Override PartName="/ppt/media/image20.png" ContentType="image/png"/>
  <Override PartName="/ppt/media/image78.png" ContentType="image/png"/>
  <Override PartName="/ppt/media/image75.png" ContentType="image/png"/>
  <Override PartName="/ppt/media/image74.png" ContentType="image/png"/>
  <Override PartName="/ppt/media/image85.png" ContentType="image/png"/>
  <Override PartName="/ppt/media/image56.png" ContentType="image/png"/>
  <Override PartName="/ppt/media/image71.jpeg" ContentType="image/jpeg"/>
  <Override PartName="/ppt/media/image126.png" ContentType="image/png"/>
  <Override PartName="/ppt/media/image70.png" ContentType="image/png"/>
  <Override PartName="/ppt/media/image7.png" ContentType="image/png"/>
  <Override PartName="/ppt/media/image11.png" ContentType="image/png"/>
  <Override PartName="/ppt/media/image69.png" ContentType="image/png"/>
  <Override PartName="/ppt/media/image68.png" ContentType="image/png"/>
  <Override PartName="/ppt/media/image5.png" ContentType="image/png"/>
  <Override PartName="/ppt/media/image67.png" ContentType="image/png"/>
  <Override PartName="/ppt/media/image4.png" ContentType="image/png"/>
  <Override PartName="/ppt/media/image72.jpeg" ContentType="image/jpeg"/>
  <Override PartName="/ppt/media/image66.png" ContentType="image/png"/>
  <Override PartName="/ppt/media/image3.png" ContentType="image/png"/>
  <Override PartName="/ppt/media/image1.jpeg" ContentType="image/jpeg"/>
  <Override PartName="/ppt/media/image65.png" ContentType="image/png"/>
  <Override PartName="/ppt/media/image2.png" ContentType="image/png"/>
  <Override PartName="/ppt/media/image64.png" ContentType="image/png"/>
  <Override PartName="/ppt/media/image119.png" ContentType="image/png"/>
  <Override PartName="/ppt/media/image63.png" ContentType="image/png"/>
  <Override PartName="/ppt/media/image118.png" ContentType="image/png"/>
  <Override PartName="/ppt/media/image62.png" ContentType="image/png"/>
  <Override PartName="/ppt/media/image117.png" ContentType="image/png"/>
  <Override PartName="/ppt/media/image61.png" ContentType="image/png"/>
  <Override PartName="/ppt/media/image116.png" ContentType="image/png"/>
  <Override PartName="/ppt/media/image60.png" ContentType="image/png"/>
  <Override PartName="/ppt/media/image95.png" ContentType="image/png"/>
  <Override PartName="/ppt/media/image59.jpeg" ContentType="image/jpeg"/>
  <Override PartName="/ppt/media/image35.png" ContentType="image/png"/>
  <Override PartName="/ppt/media/image53.jpeg" ContentType="image/jpeg"/>
  <Override PartName="/ppt/media/image106.png" ContentType="image/png"/>
  <Override PartName="/ppt/media/image50.png" ContentType="image/png"/>
  <Override PartName="/ppt/media/image8.png" ContentType="image/png"/>
  <Override PartName="/ppt/media/image12.png" ContentType="image/png"/>
  <Override PartName="/ppt/media/image49.png" ContentType="image/png"/>
  <Override PartName="/ppt/media/image45.jpeg" ContentType="image/jpeg"/>
  <Override PartName="/ppt/media/image44.png" ContentType="image/png"/>
  <Override PartName="/ppt/media/image39.png" ContentType="image/png"/>
  <Override PartName="/ppt/media/image90.png" ContentType="image/png"/>
  <Override PartName="/ppt/media/image15.png" ContentType="image/png"/>
  <Override PartName="/ppt/media/image25.jpeg" ContentType="image/jpeg"/>
  <Override PartName="/ppt/media/image38.jpeg" ContentType="image/jpeg"/>
  <Override PartName="/ppt/media/image34.png" ContentType="image/png"/>
  <Override PartName="/ppt/media/image32.png" ContentType="image/png"/>
  <Override PartName="/ppt/media/image36.jpeg" ContentType="image/jpeg"/>
  <Override PartName="/ppt/media/image89.png" ContentType="image/png"/>
  <Override PartName="/ppt/media/image31.png" ContentType="image/png"/>
  <Override PartName="/ppt/media/image29.png" ContentType="image/png"/>
  <Override PartName="/ppt/media/image24.png" ContentType="image/png"/>
  <Override PartName="/ppt/media/image98.png" ContentType="image/png"/>
  <Override PartName="/ppt/media/image40.png" ContentType="image/png"/>
  <Override PartName="/ppt/media/image10.jpeg" ContentType="image/jpeg"/>
  <Override PartName="/ppt/media/image23.jpeg" ContentType="image/jpeg"/>
  <Override PartName="/ppt/media/image14.jpeg" ContentType="image/jpeg"/>
  <Override PartName="/ppt/media/image76.png" ContentType="image/png"/>
  <Override PartName="/ppt/media/image22.png" ContentType="image/png"/>
  <Override PartName="/ppt/media/image48.png" ContentType="image/png"/>
  <Override PartName="/ppt/media/image99.png" ContentType="image/png"/>
  <Override PartName="/ppt/media/image41.png" ContentType="image/png"/>
  <Override PartName="/ppt/media/image37.jpeg" ContentType="image/jpeg"/>
  <Override PartName="/ppt/media/image131.png" ContentType="image/png"/>
  <Override PartName="/ppt/media/image91.jpeg" ContentType="image/jpeg"/>
  <Override PartName="/ppt/media/image79.png" ContentType="image/png"/>
  <Override PartName="/ppt/media/image21.png" ContentType="image/png"/>
  <Override PartName="/ppt/media/image43.png" ContentType="image/png"/>
  <Override PartName="/ppt/media/image93.png" ContentType="image/png"/>
  <Override PartName="/ppt/media/image18.png" ContentType="image/png"/>
  <Override PartName="/ppt/media/image9.png" ContentType="image/png"/>
  <Override PartName="/ppt/media/image13.png" ContentType="image/png"/>
  <Override PartName="/ppt/media/image129.png" ContentType="image/png"/>
  <Override PartName="/ppt/media/image73.png" ContentType="image/png"/>
  <Override PartName="/ppt/media/image19.jpeg" ContentType="image/jpeg"/>
  <Override PartName="/ppt/media/image114.png" ContentType="image/png"/>
  <Override PartName="/ppt/media/image77.jpeg" ContentType="image/jpeg"/>
  <Override PartName="/ppt/media/image28.png" ContentType="image/png"/>
  <Override PartName="/ppt/media/image55.png" ContentType="image/png"/>
  <Override PartName="/ppt/media/image33.png" ContentType="image/png"/>
  <Override PartName="/ppt/media/image83.png" ContentType="image/png"/>
  <Override PartName="/ppt/media/image57.png" ContentType="image/png"/>
  <Override PartName="/ppt/media/image58.png" ContentType="image/png"/>
  <Override PartName="/ppt/media/image113.png" ContentType="image/png"/>
  <Override PartName="/ppt/media/image6.jpeg" ContentType="image/jpeg"/>
  <Override PartName="/ppt/media/image108.png" ContentType="image/png"/>
  <Override PartName="/ppt/media/image52.png" ContentType="image/png"/>
  <Override PartName="/ppt/media/image27.png" ContentType="image/png"/>
  <Override PartName="/ppt/media/image54.png" ContentType="image/png"/>
  <Override PartName="/ppt/media/image42.png" ContentType="image/png"/>
  <Override PartName="/ppt/media/image92.png" ContentType="image/png"/>
  <Override PartName="/ppt/media/image17.png" ContentType="image/png"/>
  <Override PartName="/ppt/media/image107.png" ContentType="image/png"/>
  <Override PartName="/ppt/media/image51.png" ContentType="image/png"/>
  <Override PartName="/ppt/media/image26.png" ContentType="image/png"/>
  <Override PartName="/ppt/media/image82.jpeg" ContentType="image/jpeg"/>
  <Override PartName="/ppt/media/image47.png" ContentType="image/png"/>
  <Override PartName="/ppt/media/image16.png" ContentType="image/png"/>
  <Override PartName="/ppt/media/image46.png" ContentType="image/png"/>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x="9144000" cy="6858000"/>
  <p:notesSz cx="9926637" cy="67976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4" name="PlaceHolder 1"/>
          <p:cNvSpPr>
            <a:spLocks noGrp="1"/>
          </p:cNvSpPr>
          <p:nvPr>
            <p:ph type="body"/>
          </p:nvPr>
        </p:nvSpPr>
        <p:spPr>
          <a:xfrm>
            <a:off x="756000" y="5078520"/>
            <a:ext cx="6047640" cy="4811040"/>
          </a:xfrm>
          <a:prstGeom prst="rect">
            <a:avLst/>
          </a:prstGeom>
        </p:spPr>
        <p:txBody>
          <a:bodyPr lIns="0" rIns="0" tIns="0" bIns="0"/>
          <a:p>
            <a:r>
              <a:rPr lang="nl-NL" sz="2000">
                <a:latin typeface="Arial"/>
              </a:rPr>
              <a:t>Klik om het formaat van de notities te bewerken</a:t>
            </a:r>
            <a:endParaRPr/>
          </a:p>
        </p:txBody>
      </p:sp>
      <p:sp>
        <p:nvSpPr>
          <p:cNvPr id="235" name="PlaceHolder 2"/>
          <p:cNvSpPr>
            <a:spLocks noGrp="1"/>
          </p:cNvSpPr>
          <p:nvPr>
            <p:ph type="hdr"/>
          </p:nvPr>
        </p:nvSpPr>
        <p:spPr>
          <a:xfrm>
            <a:off x="0" y="0"/>
            <a:ext cx="3280680" cy="534240"/>
          </a:xfrm>
          <a:prstGeom prst="rect">
            <a:avLst/>
          </a:prstGeom>
        </p:spPr>
        <p:txBody>
          <a:bodyPr lIns="0" rIns="0" tIns="0" bIns="0"/>
          <a:p>
            <a:r>
              <a:rPr lang="nl-NL" sz="1400">
                <a:latin typeface="Times New Roman"/>
              </a:rPr>
              <a:t>&lt;koptekst&gt;</a:t>
            </a:r>
            <a:endParaRPr/>
          </a:p>
        </p:txBody>
      </p:sp>
      <p:sp>
        <p:nvSpPr>
          <p:cNvPr id="236" name="PlaceHolder 3"/>
          <p:cNvSpPr>
            <a:spLocks noGrp="1"/>
          </p:cNvSpPr>
          <p:nvPr>
            <p:ph type="dt"/>
          </p:nvPr>
        </p:nvSpPr>
        <p:spPr>
          <a:xfrm>
            <a:off x="4278960" y="0"/>
            <a:ext cx="3280680" cy="534240"/>
          </a:xfrm>
          <a:prstGeom prst="rect">
            <a:avLst/>
          </a:prstGeom>
        </p:spPr>
        <p:txBody>
          <a:bodyPr lIns="0" rIns="0" tIns="0" bIns="0"/>
          <a:p>
            <a:pPr algn="r"/>
            <a:r>
              <a:rPr lang="nl-NL" sz="1400">
                <a:latin typeface="Times New Roman"/>
              </a:rPr>
              <a:t>&lt;datum/tijd&gt;</a:t>
            </a:r>
            <a:endParaRPr/>
          </a:p>
        </p:txBody>
      </p:sp>
      <p:sp>
        <p:nvSpPr>
          <p:cNvPr id="237" name="PlaceHolder 4"/>
          <p:cNvSpPr>
            <a:spLocks noGrp="1"/>
          </p:cNvSpPr>
          <p:nvPr>
            <p:ph type="ftr"/>
          </p:nvPr>
        </p:nvSpPr>
        <p:spPr>
          <a:xfrm>
            <a:off x="0" y="10157400"/>
            <a:ext cx="3280680" cy="534240"/>
          </a:xfrm>
          <a:prstGeom prst="rect">
            <a:avLst/>
          </a:prstGeom>
        </p:spPr>
        <p:txBody>
          <a:bodyPr lIns="0" rIns="0" tIns="0" bIns="0" anchor="b"/>
          <a:p>
            <a:r>
              <a:rPr lang="nl-NL" sz="1400">
                <a:latin typeface="Times New Roman"/>
              </a:rPr>
              <a:t>&lt;voettekst&gt;</a:t>
            </a:r>
            <a:endParaRPr/>
          </a:p>
        </p:txBody>
      </p:sp>
      <p:sp>
        <p:nvSpPr>
          <p:cNvPr id="238" name="PlaceHolder 5"/>
          <p:cNvSpPr>
            <a:spLocks noGrp="1"/>
          </p:cNvSpPr>
          <p:nvPr>
            <p:ph type="sldNum"/>
          </p:nvPr>
        </p:nvSpPr>
        <p:spPr>
          <a:xfrm>
            <a:off x="4278960" y="10157400"/>
            <a:ext cx="3280680" cy="534240"/>
          </a:xfrm>
          <a:prstGeom prst="rect">
            <a:avLst/>
          </a:prstGeom>
        </p:spPr>
        <p:txBody>
          <a:bodyPr lIns="0" rIns="0" tIns="0" bIns="0" anchor="b"/>
          <a:p>
            <a:pPr algn="r"/>
            <a:fld id="{89B4D9A9-D6BF-4979-95E3-A1A9A2D8AF1F}" type="slidenum">
              <a:rPr lang="nl-NL" sz="1400">
                <a:latin typeface="Times New Roman"/>
              </a:rPr>
              <a:t>&lt;getal&gt;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31"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DBF8D1DC-4FB9-4F7A-B6F6-FC9B5A5E1FD6}" type="slidenum">
              <a:rPr lang="nl-NL" sz="1300" strike="noStrike">
                <a:solidFill>
                  <a:srgbClr val="000000"/>
                </a:solidFill>
                <a:latin typeface="+mn-lt"/>
                <a:ea typeface="+mn-ea"/>
              </a:rPr>
              <a:t>&lt;getal&gt;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35"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494B6B62-445E-45A0-8E6F-FBD83A7AEBD3}" type="slidenum">
              <a:rPr lang="nl-NL" sz="1300" strike="noStrike">
                <a:solidFill>
                  <a:srgbClr val="000000"/>
                </a:solidFill>
                <a:latin typeface="+mn-lt"/>
                <a:ea typeface="+mn-ea"/>
              </a:rPr>
              <a:t>&lt;getal&gt;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37"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D59BFA23-2658-485C-8CE7-AD8E8F6E1064}" type="slidenum">
              <a:rPr lang="nl-NL" sz="1300" strike="noStrike">
                <a:solidFill>
                  <a:srgbClr val="000000"/>
                </a:solidFill>
                <a:latin typeface="+mn-lt"/>
                <a:ea typeface="+mn-ea"/>
              </a:rPr>
              <a:t>&lt;getal&gt;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39"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F75D1097-0397-4B9A-9BBF-E0429E5BAF5D}" type="slidenum">
              <a:rPr lang="nl-NL" sz="1300" strike="noStrike">
                <a:solidFill>
                  <a:srgbClr val="000000"/>
                </a:solidFill>
                <a:latin typeface="+mn-lt"/>
                <a:ea typeface="+mn-ea"/>
              </a:rPr>
              <a:t>&lt;getal&gt;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41"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C6428031-433D-4D93-BB75-EA077BA2155E}" type="slidenum">
              <a:rPr lang="nl-NL" sz="1300" strike="noStrike">
                <a:solidFill>
                  <a:srgbClr val="000000"/>
                </a:solidFill>
                <a:latin typeface="+mn-lt"/>
                <a:ea typeface="+mn-ea"/>
              </a:rPr>
              <a:t>&lt;getal&gt;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43"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8EA2B294-A339-4017-80C7-CE551845664C}" type="slidenum">
              <a:rPr lang="nl-NL" sz="1300" strike="noStrike">
                <a:solidFill>
                  <a:srgbClr val="000000"/>
                </a:solidFill>
                <a:latin typeface="+mn-lt"/>
                <a:ea typeface="+mn-ea"/>
              </a:rPr>
              <a:t>&lt;getal&gt;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45"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83444B93-E954-40C6-AA58-6168E1C0B6B3}" type="slidenum">
              <a:rPr lang="nl-NL" sz="1300" strike="noStrike">
                <a:solidFill>
                  <a:srgbClr val="000000"/>
                </a:solidFill>
                <a:latin typeface="+mn-lt"/>
                <a:ea typeface="+mn-ea"/>
              </a:rPr>
              <a:t>&lt;getal&gt;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47"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6FC0224D-EBD0-4639-A243-F8AC36F931B2}" type="slidenum">
              <a:rPr lang="nl-NL" sz="1300" strike="noStrike">
                <a:solidFill>
                  <a:srgbClr val="000000"/>
                </a:solidFill>
                <a:latin typeface="+mn-lt"/>
                <a:ea typeface="+mn-ea"/>
              </a:rPr>
              <a:t>&lt;getal&gt;</a:t>
            </a:fld>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49"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14BED94A-32FB-44E6-A1CA-C73B3328D99F}" type="slidenum">
              <a:rPr lang="nl-NL" sz="1300" strike="noStrike">
                <a:solidFill>
                  <a:srgbClr val="000000"/>
                </a:solidFill>
                <a:latin typeface="+mn-lt"/>
                <a:ea typeface="+mn-ea"/>
              </a:rPr>
              <a:t>&lt;getal&gt;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992520" y="3228840"/>
            <a:ext cx="7940880" cy="3058560"/>
          </a:xfrm>
          <a:prstGeom prst="rect">
            <a:avLst/>
          </a:prstGeom>
        </p:spPr>
        <p:txBody>
          <a:bodyPr lIns="95400" rIns="95400" tIns="47880" bIns="47880"/>
          <a:p>
            <a:endParaRPr/>
          </a:p>
        </p:txBody>
      </p:sp>
      <p:sp>
        <p:nvSpPr>
          <p:cNvPr id="333" name="TextShape 2"/>
          <p:cNvSpPr txBox="1"/>
          <p:nvPr/>
        </p:nvSpPr>
        <p:spPr>
          <a:xfrm>
            <a:off x="5623200" y="6456240"/>
            <a:ext cx="4301280" cy="339480"/>
          </a:xfrm>
          <a:prstGeom prst="rect">
            <a:avLst/>
          </a:prstGeom>
          <a:noFill/>
          <a:ln>
            <a:noFill/>
          </a:ln>
        </p:spPr>
        <p:txBody>
          <a:bodyPr lIns="95400" rIns="95400" tIns="47880" bIns="47880" anchor="b"/>
          <a:p>
            <a:pPr algn="r">
              <a:lnSpc>
                <a:spcPct val="100000"/>
              </a:lnSpc>
            </a:pPr>
            <a:fld id="{48FC0FD7-D1EF-45A7-B6D0-C2A9A8667EF2}" type="slidenum">
              <a:rPr lang="nl-NL" sz="1300" strike="noStrike">
                <a:solidFill>
                  <a:srgbClr val="000000"/>
                </a:solidFill>
                <a:latin typeface="+mn-lt"/>
                <a:ea typeface="+mn-ea"/>
              </a:rPr>
              <a:t>&lt;getal&gt;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27.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6"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7"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8" name="" descr=""/>
          <p:cNvPicPr/>
          <p:nvPr/>
        </p:nvPicPr>
        <p:blipFill>
          <a:blip r:embed="rId2"/>
          <a:stretch/>
        </p:blipFill>
        <p:spPr>
          <a:xfrm>
            <a:off x="2079000" y="1604520"/>
            <a:ext cx="4984920" cy="3977280"/>
          </a:xfrm>
          <a:prstGeom prst="rect">
            <a:avLst/>
          </a:prstGeom>
          <a:ln>
            <a:noFill/>
          </a:ln>
        </p:spPr>
      </p:pic>
      <p:pic>
        <p:nvPicPr>
          <p:cNvPr id="39"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7" name="" descr=""/>
          <p:cNvPicPr/>
          <p:nvPr/>
        </p:nvPicPr>
        <p:blipFill>
          <a:blip r:embed="rId2"/>
          <a:stretch/>
        </p:blipFill>
        <p:spPr>
          <a:xfrm>
            <a:off x="2079000" y="1604520"/>
            <a:ext cx="4984920" cy="3977280"/>
          </a:xfrm>
          <a:prstGeom prst="rect">
            <a:avLst/>
          </a:prstGeom>
          <a:ln>
            <a:noFill/>
          </a:ln>
        </p:spPr>
      </p:pic>
      <p:pic>
        <p:nvPicPr>
          <p:cNvPr id="78"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9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0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1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1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1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16" name="" descr=""/>
          <p:cNvPicPr/>
          <p:nvPr/>
        </p:nvPicPr>
        <p:blipFill>
          <a:blip r:embed="rId2"/>
          <a:stretch/>
        </p:blipFill>
        <p:spPr>
          <a:xfrm>
            <a:off x="2079000" y="1604520"/>
            <a:ext cx="4984920" cy="3977280"/>
          </a:xfrm>
          <a:prstGeom prst="rect">
            <a:avLst/>
          </a:prstGeom>
          <a:ln>
            <a:noFill/>
          </a:ln>
        </p:spPr>
      </p:pic>
      <p:pic>
        <p:nvPicPr>
          <p:cNvPr id="117"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4"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6"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9"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3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35"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3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3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4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4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4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5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5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53"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54"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55" name="" descr=""/>
          <p:cNvPicPr/>
          <p:nvPr/>
        </p:nvPicPr>
        <p:blipFill>
          <a:blip r:embed="rId2"/>
          <a:stretch/>
        </p:blipFill>
        <p:spPr>
          <a:xfrm>
            <a:off x="2079000" y="1604520"/>
            <a:ext cx="4984920" cy="3977280"/>
          </a:xfrm>
          <a:prstGeom prst="rect">
            <a:avLst/>
          </a:prstGeom>
          <a:ln>
            <a:noFill/>
          </a:ln>
        </p:spPr>
      </p:pic>
      <p:pic>
        <p:nvPicPr>
          <p:cNvPr id="156" name="" descr=""/>
          <p:cNvPicPr/>
          <p:nvPr/>
        </p:nvPicPr>
        <p:blipFill>
          <a:blip r:embed="rId3"/>
          <a:stretch/>
        </p:blipFill>
        <p:spPr>
          <a:xfrm>
            <a:off x="20790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6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7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7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7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7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8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8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8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8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8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8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9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9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9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94" name="" descr=""/>
          <p:cNvPicPr/>
          <p:nvPr/>
        </p:nvPicPr>
        <p:blipFill>
          <a:blip r:embed="rId2"/>
          <a:stretch/>
        </p:blipFill>
        <p:spPr>
          <a:xfrm>
            <a:off x="2079000" y="1604520"/>
            <a:ext cx="4984920" cy="3977280"/>
          </a:xfrm>
          <a:prstGeom prst="rect">
            <a:avLst/>
          </a:prstGeom>
          <a:ln>
            <a:noFill/>
          </a:ln>
        </p:spPr>
      </p:pic>
      <p:pic>
        <p:nvPicPr>
          <p:cNvPr id="195" name="" descr=""/>
          <p:cNvPicPr/>
          <p:nvPr/>
        </p:nvPicPr>
        <p:blipFill>
          <a:blip r:embed="rId3"/>
          <a:stretch/>
        </p:blipFill>
        <p:spPr>
          <a:xfrm>
            <a:off x="2079000" y="1604520"/>
            <a:ext cx="4984920" cy="39772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01"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03"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0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6"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1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1"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212"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14"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1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6"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1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0"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22"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23"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2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2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7"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228"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30"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231"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232" name="" descr=""/>
          <p:cNvPicPr/>
          <p:nvPr/>
        </p:nvPicPr>
        <p:blipFill>
          <a:blip r:embed="rId2"/>
          <a:stretch/>
        </p:blipFill>
        <p:spPr>
          <a:xfrm>
            <a:off x="2079000" y="1604520"/>
            <a:ext cx="4984920" cy="3977280"/>
          </a:xfrm>
          <a:prstGeom prst="rect">
            <a:avLst/>
          </a:prstGeom>
          <a:ln>
            <a:noFill/>
          </a:ln>
        </p:spPr>
      </p:pic>
      <p:pic>
        <p:nvPicPr>
          <p:cNvPr id="233" name="" descr=""/>
          <p:cNvPicPr/>
          <p:nvPr/>
        </p:nvPicPr>
        <p:blipFill>
          <a:blip r:embed="rId3"/>
          <a:stretch/>
        </p:blipFill>
        <p:spPr>
          <a:xfrm>
            <a:off x="2079000" y="1604520"/>
            <a:ext cx="4984920" cy="397728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9.jpeg"/><Relationship Id="rId3" Type="http://schemas.openxmlformats.org/officeDocument/2006/relationships/image" Target="../media/image2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3.jpeg"/><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0" name="Picture 2" descr=""/>
          <p:cNvPicPr/>
          <p:nvPr/>
        </p:nvPicPr>
        <p:blipFill>
          <a:blip r:embed="rId3"/>
          <a:stretch/>
        </p:blipFill>
        <p:spPr>
          <a:xfrm>
            <a:off x="295200" y="378000"/>
            <a:ext cx="999720" cy="602280"/>
          </a:xfrm>
          <a:prstGeom prst="rect">
            <a:avLst/>
          </a:prstGeom>
          <a:ln>
            <a:noFill/>
          </a:ln>
        </p:spPr>
      </p:pic>
      <p:sp>
        <p:nvSpPr>
          <p:cNvPr id="1" name="PlaceHolder 1"/>
          <p:cNvSpPr>
            <a:spLocks noGrp="1"/>
          </p:cNvSpPr>
          <p:nvPr>
            <p:ph type="title"/>
          </p:nvPr>
        </p:nvSpPr>
        <p:spPr>
          <a:xfrm>
            <a:off x="355680" y="772200"/>
            <a:ext cx="7772040" cy="1145160"/>
          </a:xfrm>
          <a:prstGeom prst="rect">
            <a:avLst/>
          </a:prstGeom>
        </p:spPr>
        <p:txBody>
          <a:bodyPr lIns="0" rIns="0" tIns="0" bIns="0"/>
          <a:p>
            <a:pPr>
              <a:lnSpc>
                <a:spcPct val="100000"/>
              </a:lnSpc>
            </a:pPr>
            <a:r>
              <a:rPr lang="nl-NL" sz="3400" strike="noStrike">
                <a:solidFill>
                  <a:srgbClr val="004f93"/>
                </a:solidFill>
                <a:latin typeface="Open Sans Extrabold"/>
                <a:ea typeface="Open Sans Extrabold"/>
              </a:rPr>
              <a:t>POWERPOINT TITEL</a:t>
            </a:r>
            <a:endParaRPr/>
          </a:p>
        </p:txBody>
      </p:sp>
      <p:sp>
        <p:nvSpPr>
          <p:cNvPr id="2" name="PlaceHolder 2"/>
          <p:cNvSpPr>
            <a:spLocks noGrp="1"/>
          </p:cNvSpPr>
          <p:nvPr>
            <p:ph type="subTitle"/>
          </p:nvPr>
        </p:nvSpPr>
        <p:spPr>
          <a:xfrm>
            <a:off x="343080" y="-3320280"/>
            <a:ext cx="5905080" cy="3977640"/>
          </a:xfrm>
          <a:prstGeom prst="rect">
            <a:avLst/>
          </a:prstGeom>
        </p:spPr>
        <p:txBody>
          <a:bodyPr lIns="0" rIns="0" tIns="0" bIns="0" anchor="b"/>
          <a:p>
            <a:pPr>
              <a:lnSpc>
                <a:spcPct val="100000"/>
              </a:lnSpc>
            </a:pPr>
            <a:r>
              <a:rPr b="1" lang="nl-NL" sz="2000" strike="noStrike">
                <a:solidFill>
                  <a:srgbClr val="f47920"/>
                </a:solidFill>
                <a:latin typeface="Cambria"/>
                <a:ea typeface="Open Sans"/>
              </a:rPr>
              <a:t>KLIK HIER OM EEN SUBTITEL TE MAKEN</a:t>
            </a:r>
            <a:endParaRPr/>
          </a:p>
        </p:txBody>
      </p:sp>
      <p:sp>
        <p:nvSpPr>
          <p:cNvPr id="3" name="PlaceHolder 3"/>
          <p:cNvSpPr>
            <a:spLocks noGrp="1"/>
          </p:cNvSpPr>
          <p:nvPr>
            <p:ph type="dt"/>
          </p:nvPr>
        </p:nvSpPr>
        <p:spPr>
          <a:xfrm>
            <a:off x="347400" y="6370920"/>
            <a:ext cx="672840" cy="163440"/>
          </a:xfrm>
          <a:prstGeom prst="rect">
            <a:avLst/>
          </a:prstGeom>
        </p:spPr>
        <p:txBody>
          <a:bodyPr lIns="0" rIns="0" tIns="0" bIns="0"/>
          <a:p>
            <a:pPr>
              <a:lnSpc>
                <a:spcPct val="100000"/>
              </a:lnSpc>
            </a:pPr>
            <a:r>
              <a:rPr lang="nl-NL" sz="1000" strike="noStrike">
                <a:solidFill>
                  <a:srgbClr val="231f20"/>
                </a:solidFill>
                <a:latin typeface="Cambria"/>
              </a:rPr>
              <a:t>2015</a:t>
            </a:r>
            <a:endParaRPr/>
          </a:p>
        </p:txBody>
      </p:sp>
      <p:pic>
        <p:nvPicPr>
          <p:cNvPr id="4" name="Afbeelding 3" descr=""/>
          <p:cNvPicPr/>
          <p:nvPr/>
        </p:nvPicPr>
        <p:blipFill>
          <a:blip r:embed="rId4"/>
          <a:stretch/>
        </p:blipFill>
        <p:spPr>
          <a:xfrm>
            <a:off x="2544480" y="1389600"/>
            <a:ext cx="5239080" cy="4910040"/>
          </a:xfrm>
          <a:prstGeom prst="rect">
            <a:avLst/>
          </a:prstGeom>
          <a:ln>
            <a:noFill/>
          </a:ln>
        </p:spPr>
      </p:pic>
      <p:sp>
        <p:nvSpPr>
          <p:cNvPr id="5" name="PlaceHolder 4"/>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nl-NL" sz="2000">
                <a:latin typeface="Open Sans"/>
              </a:rPr>
              <a:t>Klik om de opmaak van de overzichtstekst te bewerken</a:t>
            </a:r>
            <a:endParaRPr/>
          </a:p>
          <a:p>
            <a:pPr lvl="1">
              <a:buSzPct val="75000"/>
              <a:buFont typeface="Symbol" charset="2"/>
              <a:buChar char=""/>
            </a:pPr>
            <a:r>
              <a:rPr lang="nl-NL" sz="2000">
                <a:latin typeface="Open Sans"/>
              </a:rPr>
              <a:t>Tweede overzichtsniveau</a:t>
            </a:r>
            <a:endParaRPr/>
          </a:p>
          <a:p>
            <a:pPr lvl="2">
              <a:buSzPct val="45000"/>
              <a:buFont typeface="Wingdings" charset="2"/>
              <a:buChar char=""/>
            </a:pPr>
            <a:r>
              <a:rPr lang="nl-NL" sz="2000">
                <a:latin typeface="Open Sans"/>
              </a:rPr>
              <a:t>Derde overzichtsniveau</a:t>
            </a:r>
            <a:endParaRPr/>
          </a:p>
          <a:p>
            <a:pPr lvl="3">
              <a:buSzPct val="75000"/>
              <a:buFont typeface="Symbol" charset="2"/>
              <a:buChar char=""/>
            </a:pPr>
            <a:r>
              <a:rPr lang="nl-NL" sz="2000">
                <a:latin typeface="Open Sans"/>
              </a:rPr>
              <a:t>Vierde overzichtsniveau</a:t>
            </a:r>
            <a:endParaRPr/>
          </a:p>
          <a:p>
            <a:pPr lvl="4">
              <a:buSzPct val="45000"/>
              <a:buFont typeface="Wingdings" charset="2"/>
              <a:buChar char=""/>
            </a:pPr>
            <a:r>
              <a:rPr lang="nl-NL" sz="2000">
                <a:latin typeface="Open Sans"/>
              </a:rPr>
              <a:t>Vijfde overzichtsniveau</a:t>
            </a:r>
            <a:endParaRPr/>
          </a:p>
          <a:p>
            <a:pPr lvl="5">
              <a:buSzPct val="45000"/>
              <a:buFont typeface="Wingdings" charset="2"/>
              <a:buChar char=""/>
            </a:pPr>
            <a:r>
              <a:rPr lang="nl-NL" sz="2000">
                <a:latin typeface="Open Sans"/>
              </a:rPr>
              <a:t>Zesde overzichtsniveau</a:t>
            </a:r>
            <a:endParaRPr/>
          </a:p>
          <a:p>
            <a:pPr lvl="6">
              <a:buSzPct val="45000"/>
              <a:buFont typeface="Wingdings" charset="2"/>
              <a:buChar char=""/>
            </a:pPr>
            <a:r>
              <a:rPr lang="nl-NL" sz="2000">
                <a:latin typeface="Open Sans"/>
              </a:rPr>
              <a:t>Zevende overzichtsniveau</a:t>
            </a:r>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40" name="Picture 2" descr=""/>
          <p:cNvPicPr/>
          <p:nvPr/>
        </p:nvPicPr>
        <p:blipFill>
          <a:blip r:embed="rId3"/>
          <a:stretch/>
        </p:blipFill>
        <p:spPr>
          <a:xfrm>
            <a:off x="295200" y="378000"/>
            <a:ext cx="999720" cy="602280"/>
          </a:xfrm>
          <a:prstGeom prst="rect">
            <a:avLst/>
          </a:prstGeom>
          <a:ln>
            <a:noFill/>
          </a:ln>
        </p:spPr>
      </p:pic>
      <p:sp>
        <p:nvSpPr>
          <p:cNvPr id="41" name="PlaceHolder 1"/>
          <p:cNvSpPr>
            <a:spLocks noGrp="1"/>
          </p:cNvSpPr>
          <p:nvPr>
            <p:ph type="title"/>
          </p:nvPr>
        </p:nvSpPr>
        <p:spPr>
          <a:xfrm>
            <a:off x="1676520" y="228600"/>
            <a:ext cx="7009920" cy="761760"/>
          </a:xfrm>
          <a:prstGeom prst="rect">
            <a:avLst/>
          </a:prstGeom>
        </p:spPr>
        <p:txBody>
          <a:bodyPr anchor="b"/>
          <a:p>
            <a:pPr>
              <a:lnSpc>
                <a:spcPct val="100000"/>
              </a:lnSpc>
            </a:pPr>
            <a:r>
              <a:rPr lang="nl-NL" sz="3200" strike="noStrike">
                <a:latin typeface="Open Sans Extrabold"/>
                <a:ea typeface="Open Sans Extrabold"/>
              </a:rPr>
              <a:t>Klik om de stijl te bewerken</a:t>
            </a:r>
            <a:endParaRPr/>
          </a:p>
        </p:txBody>
      </p:sp>
      <p:sp>
        <p:nvSpPr>
          <p:cNvPr id="42" name="PlaceHolder 2"/>
          <p:cNvSpPr>
            <a:spLocks noGrp="1"/>
          </p:cNvSpPr>
          <p:nvPr>
            <p:ph type="dt"/>
          </p:nvPr>
        </p:nvSpPr>
        <p:spPr>
          <a:xfrm>
            <a:off x="347400" y="6370920"/>
            <a:ext cx="672840" cy="163440"/>
          </a:xfrm>
          <a:prstGeom prst="rect">
            <a:avLst/>
          </a:prstGeom>
        </p:spPr>
        <p:txBody>
          <a:bodyPr lIns="0" rIns="0" tIns="0" bIns="0"/>
          <a:p>
            <a:pPr>
              <a:lnSpc>
                <a:spcPct val="100000"/>
              </a:lnSpc>
            </a:pPr>
            <a:r>
              <a:rPr lang="nl-NL" sz="1000" strike="noStrike">
                <a:solidFill>
                  <a:srgbClr val="231f20"/>
                </a:solidFill>
                <a:latin typeface="Cambria"/>
              </a:rPr>
              <a:t>2015</a:t>
            </a:r>
            <a:endParaRPr/>
          </a:p>
        </p:txBody>
      </p:sp>
      <p:sp>
        <p:nvSpPr>
          <p:cNvPr id="43" name="PlaceHolder 3"/>
          <p:cNvSpPr>
            <a:spLocks noGrp="1"/>
          </p:cNvSpPr>
          <p:nvPr>
            <p:ph type="sldNum"/>
          </p:nvPr>
        </p:nvSpPr>
        <p:spPr>
          <a:xfrm>
            <a:off x="8381880" y="6359040"/>
            <a:ext cx="426960" cy="163440"/>
          </a:xfrm>
          <a:prstGeom prst="rect">
            <a:avLst/>
          </a:prstGeom>
        </p:spPr>
        <p:txBody>
          <a:bodyPr lIns="0" rIns="0" tIns="0" bIns="0"/>
          <a:p>
            <a:pPr>
              <a:lnSpc>
                <a:spcPct val="100000"/>
              </a:lnSpc>
            </a:pPr>
            <a:fld id="{0D434D41-25A9-4D5E-AF6E-AC49ED66F655}" type="slidenum">
              <a:rPr b="1" lang="nl-NL" sz="1000" strike="noStrike">
                <a:solidFill>
                  <a:srgbClr val="231f20"/>
                </a:solidFill>
                <a:latin typeface="Cambria"/>
              </a:rPr>
              <a:t>&lt;getal&gt;</a:t>
            </a:fld>
            <a:endParaRPr/>
          </a:p>
        </p:txBody>
      </p:sp>
      <p:sp>
        <p:nvSpPr>
          <p:cNvPr id="44" name="PlaceHolder 4"/>
          <p:cNvSpPr>
            <a:spLocks noGrp="1"/>
          </p:cNvSpPr>
          <p:nvPr>
            <p:ph type="body"/>
          </p:nvPr>
        </p:nvSpPr>
        <p:spPr>
          <a:xfrm>
            <a:off x="1676520" y="1371600"/>
            <a:ext cx="7009920" cy="4723920"/>
          </a:xfrm>
          <a:prstGeom prst="rect">
            <a:avLst/>
          </a:prstGeom>
        </p:spPr>
        <p:txBody>
          <a:bodyPr/>
          <a:p>
            <a:pPr>
              <a:buSzPct val="45000"/>
              <a:buFont typeface="Wingdings" charset="2"/>
              <a:buChar char=""/>
            </a:pPr>
            <a:r>
              <a:rPr lang="nl-NL" sz="2000" strike="noStrike">
                <a:solidFill>
                  <a:srgbClr val="221e1f"/>
                </a:solidFill>
                <a:latin typeface="Open Sans"/>
                <a:ea typeface="Open Sans Semibold"/>
              </a:rPr>
              <a:t>Klik om de opmaak van de overzichtstekst te bewerken</a:t>
            </a:r>
            <a:endParaRPr/>
          </a:p>
          <a:p>
            <a:pPr lvl="1">
              <a:buSzPct val="75000"/>
              <a:buFont typeface="Symbol" charset="2"/>
              <a:buChar char=""/>
            </a:pPr>
            <a:r>
              <a:rPr lang="nl-NL" sz="2000" strike="noStrike">
                <a:solidFill>
                  <a:srgbClr val="221e1f"/>
                </a:solidFill>
                <a:latin typeface="Open Sans"/>
                <a:ea typeface="Open Sans Semibold"/>
              </a:rPr>
              <a:t>Tweede overzichtsniveau</a:t>
            </a:r>
            <a:endParaRPr/>
          </a:p>
          <a:p>
            <a:pPr lvl="2">
              <a:buSzPct val="45000"/>
              <a:buFont typeface="Wingdings" charset="2"/>
              <a:buChar char=""/>
            </a:pPr>
            <a:r>
              <a:rPr lang="nl-NL" sz="2000" strike="noStrike">
                <a:solidFill>
                  <a:srgbClr val="221e1f"/>
                </a:solidFill>
                <a:latin typeface="Open Sans"/>
                <a:ea typeface="Open Sans Semibold"/>
              </a:rPr>
              <a:t>Derde overzichtsniveau</a:t>
            </a:r>
            <a:endParaRPr/>
          </a:p>
          <a:p>
            <a:pPr lvl="3">
              <a:buSzPct val="75000"/>
              <a:buFont typeface="Symbol" charset="2"/>
              <a:buChar char=""/>
            </a:pPr>
            <a:r>
              <a:rPr lang="nl-NL" sz="2000" strike="noStrike">
                <a:solidFill>
                  <a:srgbClr val="221e1f"/>
                </a:solidFill>
                <a:latin typeface="Open Sans"/>
                <a:ea typeface="Open Sans Semibold"/>
              </a:rPr>
              <a:t>Vierde overzichtsniveau</a:t>
            </a:r>
            <a:endParaRPr/>
          </a:p>
          <a:p>
            <a:pPr lvl="4">
              <a:buSzPct val="45000"/>
              <a:buFont typeface="Wingdings" charset="2"/>
              <a:buChar char=""/>
            </a:pPr>
            <a:r>
              <a:rPr lang="nl-NL" sz="2000" strike="noStrike">
                <a:solidFill>
                  <a:srgbClr val="221e1f"/>
                </a:solidFill>
                <a:latin typeface="Open Sans"/>
                <a:ea typeface="Open Sans Semibold"/>
              </a:rPr>
              <a:t>Vijfde overzichtsniveau</a:t>
            </a:r>
            <a:endParaRPr/>
          </a:p>
          <a:p>
            <a:pPr lvl="5">
              <a:buSzPct val="45000"/>
              <a:buFont typeface="Wingdings" charset="2"/>
              <a:buChar char=""/>
            </a:pPr>
            <a:r>
              <a:rPr lang="nl-NL" sz="2000" strike="noStrike">
                <a:solidFill>
                  <a:srgbClr val="221e1f"/>
                </a:solidFill>
                <a:latin typeface="Open Sans"/>
                <a:ea typeface="Open Sans Semibold"/>
              </a:rPr>
              <a:t>Zesde overzichtsniveau</a:t>
            </a:r>
            <a:endParaRPr/>
          </a:p>
          <a:p>
            <a:pPr>
              <a:lnSpc>
                <a:spcPct val="100000"/>
              </a:lnSpc>
            </a:pPr>
            <a:r>
              <a:rPr lang="nl-NL" sz="2000" strike="noStrike">
                <a:solidFill>
                  <a:srgbClr val="221e1f"/>
                </a:solidFill>
                <a:latin typeface="Open Sans"/>
                <a:ea typeface="Open Sans Semibold"/>
              </a:rPr>
              <a:t>Zevende overzichtsniveauConsectetur adipiscing elit. Fusce ut nisl mi. In hac habitasse platea dictumst. Aliquam eget tristique orci, in dictum est. Etiam lobortis lacus et ipsum pharetra, at porttitor massa convallis. Praesent sit amet nulla et purus pretium placerat eget sit amet mi. Vestibulum aliquam faucibus gravida. </a:t>
            </a:r>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79" name="Picture 2" descr=""/>
          <p:cNvPicPr/>
          <p:nvPr/>
        </p:nvPicPr>
        <p:blipFill>
          <a:blip r:embed="rId3"/>
          <a:stretch/>
        </p:blipFill>
        <p:spPr>
          <a:xfrm>
            <a:off x="295200" y="378000"/>
            <a:ext cx="999720" cy="602280"/>
          </a:xfrm>
          <a:prstGeom prst="rect">
            <a:avLst/>
          </a:prstGeom>
          <a:ln>
            <a:noFill/>
          </a:ln>
        </p:spPr>
      </p:pic>
      <p:sp>
        <p:nvSpPr>
          <p:cNvPr id="80" name="PlaceHolder 1"/>
          <p:cNvSpPr>
            <a:spLocks noGrp="1"/>
          </p:cNvSpPr>
          <p:nvPr>
            <p:ph type="title"/>
          </p:nvPr>
        </p:nvSpPr>
        <p:spPr>
          <a:xfrm>
            <a:off x="1676520" y="228600"/>
            <a:ext cx="7009920" cy="761760"/>
          </a:xfrm>
          <a:prstGeom prst="rect">
            <a:avLst/>
          </a:prstGeom>
        </p:spPr>
        <p:txBody>
          <a:bodyPr anchor="b"/>
          <a:p>
            <a:pPr>
              <a:lnSpc>
                <a:spcPct val="100000"/>
              </a:lnSpc>
            </a:pPr>
            <a:r>
              <a:rPr lang="nl-NL" sz="3200" strike="noStrike">
                <a:latin typeface="Open Sans Extrabold"/>
                <a:ea typeface="Open Sans Extrabold"/>
              </a:rPr>
              <a:t>Klik om de stijl te bewerken</a:t>
            </a:r>
            <a:endParaRPr/>
          </a:p>
        </p:txBody>
      </p:sp>
      <p:sp>
        <p:nvSpPr>
          <p:cNvPr id="81" name="PlaceHolder 2"/>
          <p:cNvSpPr>
            <a:spLocks noGrp="1"/>
          </p:cNvSpPr>
          <p:nvPr>
            <p:ph type="dt"/>
          </p:nvPr>
        </p:nvSpPr>
        <p:spPr>
          <a:xfrm>
            <a:off x="347400" y="6370920"/>
            <a:ext cx="672840" cy="163440"/>
          </a:xfrm>
          <a:prstGeom prst="rect">
            <a:avLst/>
          </a:prstGeom>
        </p:spPr>
        <p:txBody>
          <a:bodyPr lIns="0" rIns="0" tIns="0" bIns="0"/>
          <a:p>
            <a:pPr>
              <a:lnSpc>
                <a:spcPct val="100000"/>
              </a:lnSpc>
            </a:pPr>
            <a:r>
              <a:rPr lang="nl-NL" sz="1000" strike="noStrike">
                <a:solidFill>
                  <a:srgbClr val="231f20"/>
                </a:solidFill>
                <a:latin typeface="Cambria"/>
              </a:rPr>
              <a:t>01-01-2014</a:t>
            </a:r>
            <a:endParaRPr/>
          </a:p>
        </p:txBody>
      </p:sp>
      <p:sp>
        <p:nvSpPr>
          <p:cNvPr id="82" name="PlaceHolder 3"/>
          <p:cNvSpPr>
            <a:spLocks noGrp="1"/>
          </p:cNvSpPr>
          <p:nvPr>
            <p:ph type="sldNum"/>
          </p:nvPr>
        </p:nvSpPr>
        <p:spPr>
          <a:xfrm>
            <a:off x="8381880" y="6359040"/>
            <a:ext cx="426960" cy="163440"/>
          </a:xfrm>
          <a:prstGeom prst="rect">
            <a:avLst/>
          </a:prstGeom>
        </p:spPr>
        <p:txBody>
          <a:bodyPr lIns="0" rIns="0" tIns="0" bIns="0"/>
          <a:p>
            <a:pPr>
              <a:lnSpc>
                <a:spcPct val="100000"/>
              </a:lnSpc>
            </a:pPr>
            <a:fld id="{F0EDC958-7AAE-4891-9593-2096433C7130}" type="slidenum">
              <a:rPr b="1" lang="nl-NL" sz="1000" strike="noStrike">
                <a:solidFill>
                  <a:srgbClr val="231f20"/>
                </a:solidFill>
                <a:latin typeface="Cambria"/>
              </a:rPr>
              <a:t>&lt;getal&gt;</a:t>
            </a:fld>
            <a:endParaRPr/>
          </a:p>
        </p:txBody>
      </p:sp>
      <p:sp>
        <p:nvSpPr>
          <p:cNvPr id="83" name="PlaceHolder 4"/>
          <p:cNvSpPr>
            <a:spLocks noGrp="1"/>
          </p:cNvSpPr>
          <p:nvPr>
            <p:ph type="body"/>
          </p:nvPr>
        </p:nvSpPr>
        <p:spPr>
          <a:xfrm>
            <a:off x="1676520" y="1371600"/>
            <a:ext cx="7009920" cy="4723920"/>
          </a:xfrm>
          <a:prstGeom prst="rect">
            <a:avLst/>
          </a:prstGeom>
        </p:spPr>
        <p:txBody>
          <a:bodyPr/>
          <a:p>
            <a:pPr>
              <a:buSzPct val="45000"/>
              <a:buFont typeface="Wingdings" charset="2"/>
              <a:buChar char=""/>
            </a:pPr>
            <a:r>
              <a:rPr lang="nl-NL" sz="2000" strike="noStrike">
                <a:solidFill>
                  <a:srgbClr val="221e1f"/>
                </a:solidFill>
                <a:latin typeface="Open Sans"/>
                <a:ea typeface="Open Sans Semibold"/>
              </a:rPr>
              <a:t>Klik om de opmaak van de overzichtstekst te bewerken</a:t>
            </a:r>
            <a:endParaRPr/>
          </a:p>
          <a:p>
            <a:pPr lvl="1">
              <a:buSzPct val="75000"/>
              <a:buFont typeface="Symbol" charset="2"/>
              <a:buChar char=""/>
            </a:pPr>
            <a:r>
              <a:rPr lang="nl-NL" sz="2000" strike="noStrike">
                <a:solidFill>
                  <a:srgbClr val="221e1f"/>
                </a:solidFill>
                <a:latin typeface="Open Sans"/>
                <a:ea typeface="Open Sans Semibold"/>
              </a:rPr>
              <a:t>Tweede overzichtsniveau</a:t>
            </a:r>
            <a:endParaRPr/>
          </a:p>
          <a:p>
            <a:pPr lvl="2">
              <a:buSzPct val="45000"/>
              <a:buFont typeface="Wingdings" charset="2"/>
              <a:buChar char=""/>
            </a:pPr>
            <a:r>
              <a:rPr lang="nl-NL" sz="2000" strike="noStrike">
                <a:solidFill>
                  <a:srgbClr val="221e1f"/>
                </a:solidFill>
                <a:latin typeface="Open Sans"/>
                <a:ea typeface="Open Sans Semibold"/>
              </a:rPr>
              <a:t>Derde overzichtsniveau</a:t>
            </a:r>
            <a:endParaRPr/>
          </a:p>
          <a:p>
            <a:pPr lvl="3">
              <a:buSzPct val="75000"/>
              <a:buFont typeface="Symbol" charset="2"/>
              <a:buChar char=""/>
            </a:pPr>
            <a:r>
              <a:rPr lang="nl-NL" sz="2000" strike="noStrike">
                <a:solidFill>
                  <a:srgbClr val="221e1f"/>
                </a:solidFill>
                <a:latin typeface="Open Sans"/>
                <a:ea typeface="Open Sans Semibold"/>
              </a:rPr>
              <a:t>Vierde overzichtsniveau</a:t>
            </a:r>
            <a:endParaRPr/>
          </a:p>
          <a:p>
            <a:pPr lvl="4">
              <a:buSzPct val="45000"/>
              <a:buFont typeface="Wingdings" charset="2"/>
              <a:buChar char=""/>
            </a:pPr>
            <a:r>
              <a:rPr lang="nl-NL" sz="2000" strike="noStrike">
                <a:solidFill>
                  <a:srgbClr val="221e1f"/>
                </a:solidFill>
                <a:latin typeface="Open Sans"/>
                <a:ea typeface="Open Sans Semibold"/>
              </a:rPr>
              <a:t>Vijfde overzichtsniveau</a:t>
            </a:r>
            <a:endParaRPr/>
          </a:p>
          <a:p>
            <a:pPr lvl="5">
              <a:buSzPct val="45000"/>
              <a:buFont typeface="Wingdings" charset="2"/>
              <a:buChar char=""/>
            </a:pPr>
            <a:r>
              <a:rPr lang="nl-NL" sz="2000" strike="noStrike">
                <a:solidFill>
                  <a:srgbClr val="221e1f"/>
                </a:solidFill>
                <a:latin typeface="Open Sans"/>
                <a:ea typeface="Open Sans Semibold"/>
              </a:rPr>
              <a:t>Zesde overzichtsniveau</a:t>
            </a:r>
            <a:endParaRPr/>
          </a:p>
          <a:p>
            <a:pPr>
              <a:lnSpc>
                <a:spcPct val="100000"/>
              </a:lnSpc>
            </a:pPr>
            <a:r>
              <a:rPr lang="nl-NL" sz="2000" strike="noStrike">
                <a:solidFill>
                  <a:srgbClr val="221e1f"/>
                </a:solidFill>
                <a:latin typeface="Open Sans"/>
                <a:ea typeface="Open Sans Semibold"/>
              </a:rPr>
              <a:t>Zevende overzichtsniveauConsectetur adipiscing elit. Fusce ut nisl mi. In hac habitasse platea dictumst. Aliquam eget tristique orci, in dictum est. Etiam lobortis lacus et ipsum pharetra, at porttitor massa convallis. Praesent sit amet nulla et purus pretium placerat eget sit amet mi. Vestibulum aliquam faucibus gravida. </a:t>
            </a:r>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118" name="Picture 2" descr=""/>
          <p:cNvPicPr/>
          <p:nvPr/>
        </p:nvPicPr>
        <p:blipFill>
          <a:blip r:embed="rId3"/>
          <a:stretch/>
        </p:blipFill>
        <p:spPr>
          <a:xfrm>
            <a:off x="295200" y="378000"/>
            <a:ext cx="999720" cy="602280"/>
          </a:xfrm>
          <a:prstGeom prst="rect">
            <a:avLst/>
          </a:prstGeom>
          <a:ln>
            <a:noFill/>
          </a:ln>
        </p:spPr>
      </p:pic>
      <p:sp>
        <p:nvSpPr>
          <p:cNvPr id="119" name="PlaceHolder 1"/>
          <p:cNvSpPr>
            <a:spLocks noGrp="1"/>
          </p:cNvSpPr>
          <p:nvPr>
            <p:ph type="dt"/>
          </p:nvPr>
        </p:nvSpPr>
        <p:spPr>
          <a:xfrm>
            <a:off x="347400" y="6370920"/>
            <a:ext cx="672840" cy="163440"/>
          </a:xfrm>
          <a:prstGeom prst="rect">
            <a:avLst/>
          </a:prstGeom>
        </p:spPr>
        <p:txBody>
          <a:bodyPr lIns="0" rIns="0" tIns="0" bIns="0"/>
          <a:p>
            <a:pPr>
              <a:lnSpc>
                <a:spcPct val="100000"/>
              </a:lnSpc>
            </a:pPr>
            <a:r>
              <a:rPr lang="nl-NL" sz="1000" strike="noStrike">
                <a:solidFill>
                  <a:srgbClr val="231f20"/>
                </a:solidFill>
                <a:latin typeface="Cambria"/>
              </a:rPr>
              <a:t>01-01-2014</a:t>
            </a:r>
            <a:endParaRPr/>
          </a:p>
        </p:txBody>
      </p:sp>
      <p:sp>
        <p:nvSpPr>
          <p:cNvPr id="120" name="PlaceHolder 2"/>
          <p:cNvSpPr>
            <a:spLocks noGrp="1"/>
          </p:cNvSpPr>
          <p:nvPr>
            <p:ph type="sldNum"/>
          </p:nvPr>
        </p:nvSpPr>
        <p:spPr>
          <a:xfrm>
            <a:off x="8381880" y="6359040"/>
            <a:ext cx="426960" cy="163440"/>
          </a:xfrm>
          <a:prstGeom prst="rect">
            <a:avLst/>
          </a:prstGeom>
        </p:spPr>
        <p:txBody>
          <a:bodyPr lIns="0" rIns="0" tIns="0" bIns="0"/>
          <a:p>
            <a:pPr>
              <a:lnSpc>
                <a:spcPct val="100000"/>
              </a:lnSpc>
            </a:pPr>
            <a:fld id="{0F8E85F2-9774-448E-BBDE-890F6AAA42B7}" type="slidenum">
              <a:rPr b="1" lang="nl-NL" sz="1000" strike="noStrike">
                <a:solidFill>
                  <a:srgbClr val="231f20"/>
                </a:solidFill>
                <a:latin typeface="Cambria"/>
              </a:rPr>
              <a:t>&lt;getal&gt;</a:t>
            </a:fld>
            <a:endParaRPr/>
          </a:p>
        </p:txBody>
      </p:sp>
      <p:sp>
        <p:nvSpPr>
          <p:cNvPr id="121" name="PlaceHolder 3"/>
          <p:cNvSpPr>
            <a:spLocks noGrp="1"/>
          </p:cNvSpPr>
          <p:nvPr>
            <p:ph type="title"/>
          </p:nvPr>
        </p:nvSpPr>
        <p:spPr>
          <a:xfrm>
            <a:off x="1676520" y="228600"/>
            <a:ext cx="7009920" cy="761760"/>
          </a:xfrm>
          <a:prstGeom prst="rect">
            <a:avLst/>
          </a:prstGeom>
        </p:spPr>
        <p:txBody>
          <a:bodyPr anchor="b"/>
          <a:p>
            <a:pPr>
              <a:lnSpc>
                <a:spcPct val="100000"/>
              </a:lnSpc>
            </a:pPr>
            <a:r>
              <a:rPr lang="nl-NL" sz="3200" strike="noStrike">
                <a:latin typeface="Open Sans Extrabold"/>
                <a:ea typeface="Open Sans Extrabold"/>
              </a:rPr>
              <a:t>Klik om de stijl te bewerken</a:t>
            </a:r>
            <a:endParaRPr/>
          </a:p>
        </p:txBody>
      </p:sp>
      <p:sp>
        <p:nvSpPr>
          <p:cNvPr id="122" name="PlaceHolder 4"/>
          <p:cNvSpPr>
            <a:spLocks noGrp="1"/>
          </p:cNvSpPr>
          <p:nvPr>
            <p:ph type="body"/>
          </p:nvPr>
        </p:nvSpPr>
        <p:spPr>
          <a:xfrm>
            <a:off x="1676520" y="1371600"/>
            <a:ext cx="7009920" cy="4723920"/>
          </a:xfrm>
          <a:prstGeom prst="rect">
            <a:avLst/>
          </a:prstGeom>
        </p:spPr>
        <p:txBody>
          <a:bodyPr/>
          <a:p>
            <a:pPr>
              <a:buSzPct val="45000"/>
              <a:buFont typeface="Wingdings" charset="2"/>
              <a:buChar char=""/>
            </a:pPr>
            <a:r>
              <a:rPr lang="nl-NL" sz="2000" strike="noStrike">
                <a:latin typeface="Open Sans"/>
                <a:ea typeface="Open Sans"/>
              </a:rPr>
              <a:t>Klik om de opmaak van de overzichtstekst te bewerken</a:t>
            </a:r>
            <a:endParaRPr/>
          </a:p>
          <a:p>
            <a:pPr lvl="1">
              <a:buSzPct val="75000"/>
              <a:buFont typeface="Symbol" charset="2"/>
              <a:buChar char=""/>
            </a:pPr>
            <a:r>
              <a:rPr lang="nl-NL" sz="2000" strike="noStrike">
                <a:latin typeface="Open Sans"/>
                <a:ea typeface="Open Sans"/>
              </a:rPr>
              <a:t>Tweede overzichtsniveau</a:t>
            </a:r>
            <a:endParaRPr/>
          </a:p>
          <a:p>
            <a:pPr lvl="2">
              <a:buSzPct val="45000"/>
              <a:buFont typeface="Wingdings" charset="2"/>
              <a:buChar char=""/>
            </a:pPr>
            <a:r>
              <a:rPr lang="nl-NL" sz="2000" strike="noStrike">
                <a:latin typeface="Open Sans"/>
                <a:ea typeface="Open Sans"/>
              </a:rPr>
              <a:t>Derde overzichtsniveau</a:t>
            </a:r>
            <a:endParaRPr/>
          </a:p>
          <a:p>
            <a:pPr lvl="3">
              <a:buSzPct val="75000"/>
              <a:buFont typeface="Symbol" charset="2"/>
              <a:buChar char=""/>
            </a:pPr>
            <a:r>
              <a:rPr lang="nl-NL" sz="2000" strike="noStrike">
                <a:latin typeface="Open Sans"/>
                <a:ea typeface="Open Sans"/>
              </a:rPr>
              <a:t>Vierde overzichtsniveau</a:t>
            </a:r>
            <a:endParaRPr/>
          </a:p>
          <a:p>
            <a:pPr lvl="4">
              <a:buSzPct val="45000"/>
              <a:buFont typeface="Wingdings" charset="2"/>
              <a:buChar char=""/>
            </a:pPr>
            <a:r>
              <a:rPr lang="nl-NL" sz="2000" strike="noStrike">
                <a:latin typeface="Open Sans"/>
                <a:ea typeface="Open Sans"/>
              </a:rPr>
              <a:t>Vijfde overzichtsniveau</a:t>
            </a:r>
            <a:endParaRPr/>
          </a:p>
          <a:p>
            <a:pPr lvl="5">
              <a:buSzPct val="45000"/>
              <a:buFont typeface="Wingdings" charset="2"/>
              <a:buChar char=""/>
            </a:pPr>
            <a:r>
              <a:rPr lang="nl-NL" sz="2000" strike="noStrike">
                <a:latin typeface="Open Sans"/>
                <a:ea typeface="Open Sans"/>
              </a:rPr>
              <a:t>Zesde overzichtsniveau</a:t>
            </a:r>
            <a:endParaRPr/>
          </a:p>
          <a:p>
            <a:pPr>
              <a:lnSpc>
                <a:spcPct val="100000"/>
              </a:lnSpc>
              <a:buBlip>
                <a:blip r:embed="rId4"/>
              </a:buBlip>
            </a:pPr>
            <a:r>
              <a:rPr lang="nl-NL" sz="2000" strike="noStrike">
                <a:latin typeface="Open Sans"/>
                <a:ea typeface="Open Sans"/>
              </a:rPr>
              <a:t>Zevende overzichtsniveauKlik om de modelstijlen te bewerken</a:t>
            </a:r>
            <a:endParaRPr/>
          </a:p>
          <a:p>
            <a:r>
              <a:rPr lang="nl-NL" sz="2000" strike="noStrike">
                <a:latin typeface="Open Sans"/>
                <a:ea typeface="Open Sans"/>
              </a:rPr>
              <a:t>Tweede niveau</a:t>
            </a:r>
            <a:endParaRPr/>
          </a:p>
          <a:p>
            <a:r>
              <a:rPr lang="nl-NL" sz="2000" strike="noStrike">
                <a:latin typeface="Open Sans"/>
                <a:ea typeface="Open Sans"/>
              </a:rPr>
              <a:t>Derde niveau</a:t>
            </a:r>
            <a:endParaRPr/>
          </a:p>
          <a:p>
            <a:r>
              <a:rPr lang="nl-NL" sz="2000" strike="noStrike">
                <a:latin typeface="Open Sans"/>
                <a:ea typeface="Open Sans"/>
              </a:rPr>
              <a:t>Vierde niveau</a:t>
            </a:r>
            <a:endParaRPr/>
          </a:p>
          <a:p>
            <a:r>
              <a:rPr lang="nl-NL" sz="2000" strike="noStrike">
                <a:latin typeface="Open Sans"/>
                <a:ea typeface="Open Sans"/>
              </a:rPr>
              <a:t>Vijfde niveau</a:t>
            </a:r>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157" name="Picture 2" descr=""/>
          <p:cNvPicPr/>
          <p:nvPr/>
        </p:nvPicPr>
        <p:blipFill>
          <a:blip r:embed="rId3"/>
          <a:stretch/>
        </p:blipFill>
        <p:spPr>
          <a:xfrm>
            <a:off x="295200" y="378000"/>
            <a:ext cx="999720" cy="602280"/>
          </a:xfrm>
          <a:prstGeom prst="rect">
            <a:avLst/>
          </a:prstGeom>
          <a:ln>
            <a:noFill/>
          </a:ln>
        </p:spPr>
      </p:pic>
      <p:sp>
        <p:nvSpPr>
          <p:cNvPr id="158" name="PlaceHolder 1"/>
          <p:cNvSpPr>
            <a:spLocks noGrp="1"/>
          </p:cNvSpPr>
          <p:nvPr>
            <p:ph type="dt"/>
          </p:nvPr>
        </p:nvSpPr>
        <p:spPr>
          <a:xfrm>
            <a:off x="347400" y="6370920"/>
            <a:ext cx="672840" cy="163440"/>
          </a:xfrm>
          <a:prstGeom prst="rect">
            <a:avLst/>
          </a:prstGeom>
        </p:spPr>
        <p:txBody>
          <a:bodyPr lIns="0" rIns="0" tIns="0" bIns="0"/>
          <a:p>
            <a:pPr>
              <a:lnSpc>
                <a:spcPct val="100000"/>
              </a:lnSpc>
            </a:pPr>
            <a:r>
              <a:rPr lang="nl-NL" sz="1000" strike="noStrike">
                <a:solidFill>
                  <a:srgbClr val="231f20"/>
                </a:solidFill>
                <a:latin typeface="Cambria"/>
              </a:rPr>
              <a:t>2015</a:t>
            </a:r>
            <a:endParaRPr/>
          </a:p>
        </p:txBody>
      </p:sp>
      <p:sp>
        <p:nvSpPr>
          <p:cNvPr id="159" name="PlaceHolder 2"/>
          <p:cNvSpPr>
            <a:spLocks noGrp="1"/>
          </p:cNvSpPr>
          <p:nvPr>
            <p:ph type="sldNum"/>
          </p:nvPr>
        </p:nvSpPr>
        <p:spPr>
          <a:xfrm>
            <a:off x="8458200" y="6359040"/>
            <a:ext cx="351000" cy="153360"/>
          </a:xfrm>
          <a:prstGeom prst="rect">
            <a:avLst/>
          </a:prstGeom>
        </p:spPr>
        <p:txBody>
          <a:bodyPr lIns="0" rIns="0" tIns="0" bIns="0"/>
          <a:p>
            <a:pPr>
              <a:lnSpc>
                <a:spcPct val="100000"/>
              </a:lnSpc>
            </a:pPr>
            <a:fld id="{C27E61C2-1BFA-40D2-AF1B-9AD0CE6F0D17}" type="slidenum">
              <a:rPr b="1" lang="nl-NL" sz="1000" strike="noStrike">
                <a:solidFill>
                  <a:srgbClr val="231f20"/>
                </a:solidFill>
                <a:latin typeface="Cambria"/>
              </a:rPr>
              <a:t>&lt;getal&gt;</a:t>
            </a:fld>
            <a:endParaRPr/>
          </a:p>
        </p:txBody>
      </p:sp>
      <p:sp>
        <p:nvSpPr>
          <p:cNvPr id="160" name="PlaceHolder 3"/>
          <p:cNvSpPr>
            <a:spLocks noGrp="1"/>
          </p:cNvSpPr>
          <p:nvPr>
            <p:ph type="title"/>
          </p:nvPr>
        </p:nvSpPr>
        <p:spPr>
          <a:xfrm>
            <a:off x="1676520" y="228600"/>
            <a:ext cx="7009920" cy="761760"/>
          </a:xfrm>
          <a:prstGeom prst="rect">
            <a:avLst/>
          </a:prstGeom>
        </p:spPr>
        <p:txBody>
          <a:bodyPr anchor="b"/>
          <a:p>
            <a:pPr>
              <a:lnSpc>
                <a:spcPct val="100000"/>
              </a:lnSpc>
            </a:pPr>
            <a:r>
              <a:rPr lang="nl-NL" sz="3200" strike="noStrike">
                <a:latin typeface="Open Sans Extrabold"/>
                <a:ea typeface="Open Sans Extrabold"/>
              </a:rPr>
              <a:t>Klik om de stijl te bewerken</a:t>
            </a:r>
            <a:endParaRPr/>
          </a:p>
        </p:txBody>
      </p:sp>
      <p:sp>
        <p:nvSpPr>
          <p:cNvPr id="161" name="PlaceHolder 4"/>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nl-NL" sz="2000">
                <a:latin typeface="Open Sans"/>
              </a:rPr>
              <a:t>Klik om de opmaak van de overzichtstekst te bewerken</a:t>
            </a:r>
            <a:endParaRPr/>
          </a:p>
          <a:p>
            <a:pPr lvl="1">
              <a:buSzPct val="75000"/>
              <a:buFont typeface="Symbol" charset="2"/>
              <a:buChar char=""/>
            </a:pPr>
            <a:r>
              <a:rPr lang="nl-NL" sz="2000">
                <a:latin typeface="Open Sans"/>
              </a:rPr>
              <a:t>Tweede overzichtsniveau</a:t>
            </a:r>
            <a:endParaRPr/>
          </a:p>
          <a:p>
            <a:pPr lvl="2">
              <a:buSzPct val="45000"/>
              <a:buFont typeface="Wingdings" charset="2"/>
              <a:buChar char=""/>
            </a:pPr>
            <a:r>
              <a:rPr lang="nl-NL" sz="2000">
                <a:latin typeface="Open Sans"/>
              </a:rPr>
              <a:t>Derde overzichtsniveau</a:t>
            </a:r>
            <a:endParaRPr/>
          </a:p>
          <a:p>
            <a:pPr lvl="3">
              <a:buSzPct val="75000"/>
              <a:buFont typeface="Symbol" charset="2"/>
              <a:buChar char=""/>
            </a:pPr>
            <a:r>
              <a:rPr lang="nl-NL" sz="2000">
                <a:latin typeface="Open Sans"/>
              </a:rPr>
              <a:t>Vierde overzichtsniveau</a:t>
            </a:r>
            <a:endParaRPr/>
          </a:p>
          <a:p>
            <a:pPr lvl="4">
              <a:buSzPct val="45000"/>
              <a:buFont typeface="Wingdings" charset="2"/>
              <a:buChar char=""/>
            </a:pPr>
            <a:r>
              <a:rPr lang="nl-NL" sz="2000">
                <a:latin typeface="Open Sans"/>
              </a:rPr>
              <a:t>Vijfde overzichtsniveau</a:t>
            </a:r>
            <a:endParaRPr/>
          </a:p>
          <a:p>
            <a:pPr lvl="5">
              <a:buSzPct val="45000"/>
              <a:buFont typeface="Wingdings" charset="2"/>
              <a:buChar char=""/>
            </a:pPr>
            <a:r>
              <a:rPr lang="nl-NL" sz="2000">
                <a:latin typeface="Open Sans"/>
              </a:rPr>
              <a:t>Zesde overzichtsniveau</a:t>
            </a:r>
            <a:endParaRPr/>
          </a:p>
          <a:p>
            <a:pPr lvl="6">
              <a:buSzPct val="45000"/>
              <a:buFont typeface="Wingdings" charset="2"/>
              <a:buChar char=""/>
            </a:pPr>
            <a:r>
              <a:rPr lang="nl-NL" sz="2000">
                <a:latin typeface="Open Sans"/>
              </a:rPr>
              <a:t>Zevende overzichtsniveau</a:t>
            </a:r>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196" name="Picture 2" descr=""/>
          <p:cNvPicPr/>
          <p:nvPr/>
        </p:nvPicPr>
        <p:blipFill>
          <a:blip r:embed="rId3"/>
          <a:stretch/>
        </p:blipFill>
        <p:spPr>
          <a:xfrm>
            <a:off x="295200" y="378000"/>
            <a:ext cx="999720" cy="602280"/>
          </a:xfrm>
          <a:prstGeom prst="rect">
            <a:avLst/>
          </a:prstGeom>
          <a:ln>
            <a:noFill/>
          </a:ln>
        </p:spPr>
      </p:pic>
      <p:pic>
        <p:nvPicPr>
          <p:cNvPr id="197" name="Afbeelding 4" descr=""/>
          <p:cNvPicPr/>
          <p:nvPr/>
        </p:nvPicPr>
        <p:blipFill>
          <a:blip r:embed="rId4"/>
          <a:stretch/>
        </p:blipFill>
        <p:spPr>
          <a:xfrm>
            <a:off x="0" y="0"/>
            <a:ext cx="9143640" cy="6857640"/>
          </a:xfrm>
          <a:prstGeom prst="rect">
            <a:avLst/>
          </a:prstGeom>
          <a:ln>
            <a:noFill/>
          </a:ln>
        </p:spPr>
      </p:pic>
      <p:sp>
        <p:nvSpPr>
          <p:cNvPr id="198" name="PlaceHolder 1"/>
          <p:cNvSpPr>
            <a:spLocks noGrp="1"/>
          </p:cNvSpPr>
          <p:nvPr>
            <p:ph type="title"/>
          </p:nvPr>
        </p:nvSpPr>
        <p:spPr>
          <a:xfrm>
            <a:off x="457200" y="273600"/>
            <a:ext cx="8229240" cy="1144800"/>
          </a:xfrm>
          <a:prstGeom prst="rect">
            <a:avLst/>
          </a:prstGeom>
        </p:spPr>
        <p:txBody>
          <a:bodyPr lIns="0" rIns="0" tIns="0" bIns="0" anchor="ctr"/>
          <a:p>
            <a:r>
              <a:rPr lang="nl-NL">
                <a:latin typeface="Open Sans Extrabold"/>
              </a:rPr>
              <a:t>Klik om de opmaak van de titeltekst te bewerken</a:t>
            </a:r>
            <a:endParaRPr/>
          </a:p>
        </p:txBody>
      </p:sp>
      <p:sp>
        <p:nvSpPr>
          <p:cNvPr id="199" name="PlaceHolder 2"/>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nl-NL" sz="2000">
                <a:latin typeface="Open Sans"/>
              </a:rPr>
              <a:t>Klik om de opmaak van de overzichtstekst te bewerken</a:t>
            </a:r>
            <a:endParaRPr/>
          </a:p>
          <a:p>
            <a:pPr lvl="1">
              <a:buSzPct val="75000"/>
              <a:buFont typeface="Symbol" charset="2"/>
              <a:buChar char=""/>
            </a:pPr>
            <a:r>
              <a:rPr lang="nl-NL" sz="2000">
                <a:latin typeface="Open Sans"/>
              </a:rPr>
              <a:t>Tweede overzichtsniveau</a:t>
            </a:r>
            <a:endParaRPr/>
          </a:p>
          <a:p>
            <a:pPr lvl="2">
              <a:buSzPct val="45000"/>
              <a:buFont typeface="Wingdings" charset="2"/>
              <a:buChar char=""/>
            </a:pPr>
            <a:r>
              <a:rPr lang="nl-NL" sz="2000">
                <a:latin typeface="Open Sans"/>
              </a:rPr>
              <a:t>Derde overzichtsniveau</a:t>
            </a:r>
            <a:endParaRPr/>
          </a:p>
          <a:p>
            <a:pPr lvl="3">
              <a:buSzPct val="75000"/>
              <a:buFont typeface="Symbol" charset="2"/>
              <a:buChar char=""/>
            </a:pPr>
            <a:r>
              <a:rPr lang="nl-NL" sz="2000">
                <a:latin typeface="Open Sans"/>
              </a:rPr>
              <a:t>Vierde overzichtsniveau</a:t>
            </a:r>
            <a:endParaRPr/>
          </a:p>
          <a:p>
            <a:pPr lvl="4">
              <a:buSzPct val="45000"/>
              <a:buFont typeface="Wingdings" charset="2"/>
              <a:buChar char=""/>
            </a:pPr>
            <a:r>
              <a:rPr lang="nl-NL" sz="2000">
                <a:latin typeface="Open Sans"/>
              </a:rPr>
              <a:t>Vijfde overzichtsniveau</a:t>
            </a:r>
            <a:endParaRPr/>
          </a:p>
          <a:p>
            <a:pPr lvl="5">
              <a:buSzPct val="45000"/>
              <a:buFont typeface="Wingdings" charset="2"/>
              <a:buChar char=""/>
            </a:pPr>
            <a:r>
              <a:rPr lang="nl-NL" sz="2000">
                <a:latin typeface="Open Sans"/>
              </a:rPr>
              <a:t>Zesde overzichtsniveau</a:t>
            </a:r>
            <a:endParaRPr/>
          </a:p>
          <a:p>
            <a:pPr lvl="6">
              <a:buSzPct val="45000"/>
              <a:buFont typeface="Wingdings" charset="2"/>
              <a:buChar char=""/>
            </a:pPr>
            <a:r>
              <a:rPr lang="nl-NL" sz="2000">
                <a:latin typeface="Open Sans"/>
              </a:rPr>
              <a:t>Zevende overzichtsniveau</a:t>
            </a:r>
            <a:endParaRPr/>
          </a:p>
        </p:txBody>
      </p:sp>
    </p:spTree>
  </p:cSld>
  <p:clrMap bg1="lt1" bg2="lt2" tx1="dk1" tx2="dk2" accent1="accent1" accent2="accent2" accent3="accent3" accent4="accent4" accent5="accent5" accent6="accent6" hlink="hlink" folHlink="folHlink"/>
  <p:sldLayoutIdLst>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slideLayout" Target="../slideLayouts/slideLayout49.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jpeg"/><Relationship Id="rId8" Type="http://schemas.openxmlformats.org/officeDocument/2006/relationships/image" Target="../media/image72.jpeg"/><Relationship Id="rId9" Type="http://schemas.openxmlformats.org/officeDocument/2006/relationships/slideLayout" Target="../slideLayouts/slideLayout13.xml"/><Relationship Id="rId10"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jpeg"/><Relationship Id="rId6"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jpeg"/><Relationship Id="rId6"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jpeg"/><Relationship Id="rId6"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jpeg"/><Relationship Id="rId7" Type="http://schemas.openxmlformats.org/officeDocument/2006/relationships/image" Target="../media/image98.png"/><Relationship Id="rId8"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slideLayout" Target="../slideLayouts/slideLayout13.xml"/><Relationship Id="rId7"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image" Target="../media/image107.png"/><Relationship Id="rId3" Type="http://schemas.openxmlformats.org/officeDocument/2006/relationships/image" Target="../media/image108.pn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png"/><Relationship Id="rId9" Type="http://schemas.openxmlformats.org/officeDocument/2006/relationships/image" Target="../media/image114.png"/><Relationship Id="rId10" Type="http://schemas.openxmlformats.org/officeDocument/2006/relationships/slideLayout" Target="../slideLayouts/slideLayout13.xml"/><Relationship Id="rId11"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png"/><Relationship Id="rId8" Type="http://schemas.openxmlformats.org/officeDocument/2006/relationships/image" Target="../media/image122.jpeg"/><Relationship Id="rId9" Type="http://schemas.openxmlformats.org/officeDocument/2006/relationships/slideLayout" Target="../slideLayouts/slideLayout13.xml"/><Relationship Id="rId10"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23.png"/><Relationship Id="rId2" Type="http://schemas.openxmlformats.org/officeDocument/2006/relationships/image" Target="../media/image124.png"/><Relationship Id="rId3"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25.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26.png"/><Relationship Id="rId2" Type="http://schemas.openxmlformats.org/officeDocument/2006/relationships/image" Target="../media/image127.png"/><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jpeg"/><Relationship Id="rId6" Type="http://schemas.openxmlformats.org/officeDocument/2006/relationships/slideLayout" Target="../slideLayouts/slideLayout13.xml"/><Relationship Id="rId7"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hyperlink" Target="http://www.cultuurfonds.nl/overijssel" TargetMode="External"/><Relationship Id="rId3" Type="http://schemas.openxmlformats.org/officeDocument/2006/relationships/image" Target="../media/image132.png"/><Relationship Id="rId4"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slideLayout" Target="../slideLayouts/slideLayout25.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jpe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jpe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355680" y="772200"/>
            <a:ext cx="7772040" cy="1046160"/>
          </a:xfrm>
          <a:prstGeom prst="rect">
            <a:avLst/>
          </a:prstGeom>
          <a:noFill/>
          <a:ln>
            <a:noFill/>
          </a:ln>
        </p:spPr>
        <p:txBody>
          <a:bodyPr lIns="0" rIns="0" tIns="0" bIns="0"/>
          <a:p>
            <a:pPr>
              <a:lnSpc>
                <a:spcPct val="100000"/>
              </a:lnSpc>
            </a:pPr>
            <a:r>
              <a:rPr lang="nl-NL" sz="3400" strike="noStrike">
                <a:solidFill>
                  <a:srgbClr val="004f93"/>
                </a:solidFill>
                <a:latin typeface="Open Sans Extrabold"/>
                <a:ea typeface="Open Sans Extrabold"/>
              </a:rPr>
              <a:t>Informatie</a:t>
            </a:r>
            <a:r>
              <a:rPr lang="nl-NL" sz="3400" strike="noStrike">
                <a:solidFill>
                  <a:srgbClr val="004f93"/>
                </a:solidFill>
                <a:latin typeface="Open Sans Extrabold"/>
                <a:ea typeface="Open Sans Extrabold"/>
              </a:rPr>
              <a:t>
</a:t>
            </a:r>
            <a:r>
              <a:rPr lang="nl-NL" sz="3400" strike="noStrike">
                <a:solidFill>
                  <a:srgbClr val="004f93"/>
                </a:solidFill>
                <a:latin typeface="Open Sans Extrabold"/>
                <a:ea typeface="Open Sans Extrabold"/>
              </a:rPr>
              <a:t>Prins Bernhard Cultuurfonds </a:t>
            </a:r>
            <a:endParaRPr/>
          </a:p>
        </p:txBody>
      </p:sp>
      <p:sp>
        <p:nvSpPr>
          <p:cNvPr id="240" name="TextShape 2"/>
          <p:cNvSpPr txBox="1"/>
          <p:nvPr/>
        </p:nvSpPr>
        <p:spPr>
          <a:xfrm>
            <a:off x="343080" y="196200"/>
            <a:ext cx="5905080" cy="461160"/>
          </a:xfrm>
          <a:prstGeom prst="rect">
            <a:avLst/>
          </a:prstGeom>
          <a:noFill/>
          <a:ln>
            <a:noFill/>
          </a:ln>
        </p:spPr>
        <p:txBody>
          <a:bodyPr lIns="0" rIns="0" tIns="0" bIns="0" anchor="b"/>
          <a:p>
            <a:pPr algn="ct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TextShape 1"/>
          <p:cNvSpPr txBox="1"/>
          <p:nvPr/>
        </p:nvSpPr>
        <p:spPr>
          <a:xfrm>
            <a:off x="347400" y="6370920"/>
            <a:ext cx="672840" cy="163440"/>
          </a:xfrm>
          <a:prstGeom prst="rect">
            <a:avLst/>
          </a:prstGeom>
          <a:noFill/>
          <a:ln>
            <a:noFill/>
          </a:ln>
        </p:spPr>
        <p:txBody>
          <a:bodyPr lIns="0" rIns="0" tIns="0" bIns="0"/>
          <a:p>
            <a:pPr>
              <a:lnSpc>
                <a:spcPct val="100000"/>
              </a:lnSpc>
            </a:pPr>
            <a:r>
              <a:rPr lang="nl-NL" sz="1000" strike="noStrike">
                <a:solidFill>
                  <a:srgbClr val="231f20"/>
                </a:solidFill>
                <a:latin typeface="Cambria"/>
              </a:rPr>
              <a:t>2015</a:t>
            </a:r>
            <a:endParaRPr/>
          </a:p>
        </p:txBody>
      </p:sp>
      <p:sp>
        <p:nvSpPr>
          <p:cNvPr id="269" name="TextShape 2"/>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pic>
        <p:nvPicPr>
          <p:cNvPr id="270" name="Picture 2" descr=""/>
          <p:cNvPicPr/>
          <p:nvPr/>
        </p:nvPicPr>
        <p:blipFill>
          <a:blip r:embed="rId1"/>
          <a:stretch/>
        </p:blipFill>
        <p:spPr>
          <a:xfrm>
            <a:off x="1809720" y="1662120"/>
            <a:ext cx="4322520" cy="748800"/>
          </a:xfrm>
          <a:prstGeom prst="rect">
            <a:avLst/>
          </a:prstGeom>
          <a:ln>
            <a:noFill/>
          </a:ln>
        </p:spPr>
      </p:pic>
      <p:pic>
        <p:nvPicPr>
          <p:cNvPr id="271" name="Picture 3" descr=""/>
          <p:cNvPicPr/>
          <p:nvPr/>
        </p:nvPicPr>
        <p:blipFill>
          <a:blip r:embed="rId2"/>
          <a:stretch/>
        </p:blipFill>
        <p:spPr>
          <a:xfrm>
            <a:off x="1819440" y="2496960"/>
            <a:ext cx="5181120" cy="701280"/>
          </a:xfrm>
          <a:prstGeom prst="rect">
            <a:avLst/>
          </a:prstGeom>
          <a:ln>
            <a:noFill/>
          </a:ln>
        </p:spPr>
      </p:pic>
      <p:pic>
        <p:nvPicPr>
          <p:cNvPr id="272" name="Picture 4" descr=""/>
          <p:cNvPicPr/>
          <p:nvPr/>
        </p:nvPicPr>
        <p:blipFill>
          <a:blip r:embed="rId3"/>
          <a:stretch/>
        </p:blipFill>
        <p:spPr>
          <a:xfrm>
            <a:off x="1819440" y="3343320"/>
            <a:ext cx="5181120" cy="664920"/>
          </a:xfrm>
          <a:prstGeom prst="rect">
            <a:avLst/>
          </a:prstGeom>
          <a:ln>
            <a:noFill/>
          </a:ln>
        </p:spPr>
      </p:pic>
      <p:pic>
        <p:nvPicPr>
          <p:cNvPr id="273" name="Picture 5" descr=""/>
          <p:cNvPicPr/>
          <p:nvPr/>
        </p:nvPicPr>
        <p:blipFill>
          <a:blip r:embed="rId4"/>
          <a:stretch/>
        </p:blipFill>
        <p:spPr>
          <a:xfrm>
            <a:off x="1819440" y="4119480"/>
            <a:ext cx="7235640" cy="676080"/>
          </a:xfrm>
          <a:prstGeom prst="rect">
            <a:avLst/>
          </a:prstGeom>
          <a:ln>
            <a:noFill/>
          </a:ln>
        </p:spPr>
      </p:pic>
      <p:pic>
        <p:nvPicPr>
          <p:cNvPr id="274" name="Picture 7" descr=""/>
          <p:cNvPicPr/>
          <p:nvPr/>
        </p:nvPicPr>
        <p:blipFill>
          <a:blip r:embed="rId5"/>
          <a:stretch/>
        </p:blipFill>
        <p:spPr>
          <a:xfrm>
            <a:off x="1819440" y="4948200"/>
            <a:ext cx="5181120" cy="694800"/>
          </a:xfrm>
          <a:prstGeom prst="rect">
            <a:avLst/>
          </a:prstGeom>
          <a:ln>
            <a:noFill/>
          </a:ln>
        </p:spPr>
      </p:pic>
      <p:sp>
        <p:nvSpPr>
          <p:cNvPr id="275" name="CustomShape 3"/>
          <p:cNvSpPr/>
          <p:nvPr/>
        </p:nvSpPr>
        <p:spPr>
          <a:xfrm>
            <a:off x="1228680" y="971640"/>
            <a:ext cx="3914280" cy="516960"/>
          </a:xfrm>
          <a:prstGeom prst="rect">
            <a:avLst/>
          </a:prstGeom>
          <a:noFill/>
          <a:ln>
            <a:noFill/>
          </a:ln>
        </p:spPr>
        <p:style>
          <a:lnRef idx="0"/>
          <a:fillRef idx="0"/>
          <a:effectRef idx="0"/>
          <a:fontRef idx="minor"/>
        </p:style>
        <p:txBody>
          <a:bodyPr lIns="90000" rIns="90000" tIns="45000" bIns="45000"/>
          <a:p>
            <a:pPr>
              <a:lnSpc>
                <a:spcPct val="100000"/>
              </a:lnSpc>
            </a:pPr>
            <a:r>
              <a:rPr b="1" lang="nl-NL" sz="2800" strike="noStrike">
                <a:solidFill>
                  <a:srgbClr val="191f20"/>
                </a:solidFill>
                <a:latin typeface="Open Sans"/>
                <a:ea typeface="Open Sans"/>
              </a:rPr>
              <a:t>     </a:t>
            </a:r>
            <a:r>
              <a:rPr b="1" lang="nl-NL" sz="2800" strike="noStrike">
                <a:solidFill>
                  <a:srgbClr val="191f20"/>
                </a:solidFill>
                <a:latin typeface="Open Sans"/>
                <a:ea typeface="Open Sans"/>
              </a:rPr>
              <a:t>werkterreinen</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277" name="TextShape 2"/>
          <p:cNvSpPr txBox="1"/>
          <p:nvPr/>
        </p:nvSpPr>
        <p:spPr>
          <a:xfrm>
            <a:off x="347400" y="6370920"/>
            <a:ext cx="672840" cy="153360"/>
          </a:xfrm>
          <a:prstGeom prst="rect">
            <a:avLst/>
          </a:prstGeom>
          <a:noFill/>
          <a:ln>
            <a:noFill/>
          </a:ln>
        </p:spPr>
        <p:txBody>
          <a:bodyPr lIns="0" rIns="0" tIns="0" bIns="0"/>
          <a:p>
            <a:endParaRPr/>
          </a:p>
        </p:txBody>
      </p:sp>
      <p:sp>
        <p:nvSpPr>
          <p:cNvPr id="278" name="TextShape 3"/>
          <p:cNvSpPr txBox="1"/>
          <p:nvPr/>
        </p:nvSpPr>
        <p:spPr>
          <a:xfrm>
            <a:off x="1676520" y="1428840"/>
            <a:ext cx="7009920" cy="4723920"/>
          </a:xfrm>
          <a:prstGeom prst="rect">
            <a:avLst/>
          </a:prstGeom>
          <a:noFill/>
          <a:ln>
            <a:noFill/>
          </a:ln>
        </p:spPr>
        <p:txBody>
          <a:bodyPr/>
          <a:p>
            <a:pPr>
              <a:lnSpc>
                <a:spcPct val="150000"/>
              </a:lnSpc>
            </a:pPr>
            <a:endParaRPr/>
          </a:p>
          <a:p>
            <a:pPr>
              <a:lnSpc>
                <a:spcPct val="150000"/>
              </a:lnSpc>
            </a:pPr>
            <a:r>
              <a:rPr b="1" lang="nl-NL" sz="2000" strike="noStrike">
                <a:latin typeface="Open Sans"/>
                <a:ea typeface="Open Sans"/>
              </a:rPr>
              <a:t>Theater en muziek</a:t>
            </a:r>
            <a:endParaRPr/>
          </a:p>
          <a:p>
            <a:pPr lvl="1">
              <a:lnSpc>
                <a:spcPct val="100000"/>
              </a:lnSpc>
              <a:buBlip>
                <a:blip r:embed="rId1"/>
              </a:buBlip>
            </a:pPr>
            <a:r>
              <a:rPr lang="nl-NL" sz="2000" strike="noStrike">
                <a:latin typeface="Open Sans"/>
                <a:ea typeface="Open Sans"/>
              </a:rPr>
              <a:t>Nieuwe festivals</a:t>
            </a:r>
            <a:endParaRPr/>
          </a:p>
          <a:p>
            <a:pPr lvl="1">
              <a:lnSpc>
                <a:spcPct val="100000"/>
              </a:lnSpc>
              <a:buBlip>
                <a:blip r:embed="rId2"/>
              </a:buBlip>
            </a:pPr>
            <a:r>
              <a:rPr lang="nl-NL" sz="2000" strike="noStrike">
                <a:latin typeface="Open Sans"/>
                <a:ea typeface="Open Sans"/>
              </a:rPr>
              <a:t>Uitzonderlijke producties</a:t>
            </a:r>
            <a:endParaRPr/>
          </a:p>
          <a:p>
            <a:pPr lvl="1">
              <a:lnSpc>
                <a:spcPct val="100000"/>
              </a:lnSpc>
              <a:buBlip>
                <a:blip r:embed="rId3"/>
              </a:buBlip>
            </a:pPr>
            <a:r>
              <a:rPr lang="nl-NL" sz="2000" strike="noStrike">
                <a:latin typeface="Open Sans"/>
                <a:ea typeface="Open Sans"/>
              </a:rPr>
              <a:t>Piano’s voor zangkoren</a:t>
            </a:r>
            <a:endParaRPr/>
          </a:p>
          <a:p>
            <a:pPr lvl="1">
              <a:lnSpc>
                <a:spcPct val="100000"/>
              </a:lnSpc>
              <a:buBlip>
                <a:blip r:embed="rId4"/>
              </a:buBlip>
            </a:pPr>
            <a:r>
              <a:rPr lang="nl-NL" sz="2000" strike="noStrike">
                <a:latin typeface="Open Sans"/>
                <a:ea typeface="Open Sans"/>
              </a:rPr>
              <a:t>Instrumenten</a:t>
            </a:r>
            <a:endParaRPr/>
          </a:p>
          <a:p>
            <a:pPr lvl="1">
              <a:lnSpc>
                <a:spcPct val="100000"/>
              </a:lnSpc>
              <a:buBlip>
                <a:blip r:embed="rId5"/>
              </a:buBlip>
            </a:pPr>
            <a:r>
              <a:rPr lang="nl-NL" sz="2000" strike="noStrike">
                <a:latin typeface="Open Sans"/>
                <a:ea typeface="Open Sans"/>
              </a:rPr>
              <a:t>Nieuwe composities</a:t>
            </a:r>
            <a:endParaRPr/>
          </a:p>
          <a:p>
            <a:pPr lvl="1">
              <a:lnSpc>
                <a:spcPct val="100000"/>
              </a:lnSpc>
              <a:buBlip>
                <a:blip r:embed="rId6"/>
              </a:buBlip>
            </a:pPr>
            <a:r>
              <a:rPr lang="nl-NL" sz="2000" strike="noStrike">
                <a:latin typeface="Open Sans"/>
                <a:ea typeface="Open Sans"/>
              </a:rPr>
              <a:t>Filmapparatuur </a:t>
            </a:r>
            <a:endParaRPr/>
          </a:p>
          <a:p>
            <a:pPr>
              <a:lnSpc>
                <a:spcPct val="100000"/>
              </a:lnSpc>
            </a:pPr>
            <a:endParaRPr/>
          </a:p>
          <a:p>
            <a:pPr>
              <a:lnSpc>
                <a:spcPct val="100000"/>
              </a:lnSpc>
            </a:pPr>
            <a:endParaRPr/>
          </a:p>
          <a:p>
            <a:pPr>
              <a:lnSpc>
                <a:spcPct val="150000"/>
              </a:lnSpc>
            </a:pPr>
            <a:endParaRPr/>
          </a:p>
        </p:txBody>
      </p:sp>
      <p:pic>
        <p:nvPicPr>
          <p:cNvPr id="279" name="Picture 4" descr=""/>
          <p:cNvPicPr/>
          <p:nvPr/>
        </p:nvPicPr>
        <p:blipFill>
          <a:blip r:embed="rId7"/>
          <a:stretch/>
        </p:blipFill>
        <p:spPr>
          <a:xfrm>
            <a:off x="6365160" y="1554120"/>
            <a:ext cx="2088720" cy="2015640"/>
          </a:xfrm>
          <a:prstGeom prst="rect">
            <a:avLst/>
          </a:prstGeom>
          <a:ln>
            <a:noFill/>
          </a:ln>
        </p:spPr>
      </p:pic>
      <p:pic>
        <p:nvPicPr>
          <p:cNvPr id="280" name="Picture 8" descr=""/>
          <p:cNvPicPr/>
          <p:nvPr/>
        </p:nvPicPr>
        <p:blipFill>
          <a:blip r:embed="rId8"/>
          <a:stretch/>
        </p:blipFill>
        <p:spPr>
          <a:xfrm>
            <a:off x="6369840" y="3954600"/>
            <a:ext cx="2084040" cy="208728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r>
              <a:rPr lang="nl-NL" sz="3200" strike="noStrike">
                <a:latin typeface="Open Sans Extrabold"/>
                <a:ea typeface="Open Sans Extrabold"/>
              </a:rPr>
              <a:t>
</a:t>
            </a:r>
            <a:r>
              <a:rPr lang="nl-NL" sz="2700" strike="noStrike">
                <a:solidFill>
                  <a:srgbClr val="004f93"/>
                </a:solidFill>
                <a:latin typeface="Open Sans Extrabold"/>
                <a:ea typeface="Open Sans Extrabold"/>
              </a:rPr>
              <a:t>Investeringen</a:t>
            </a:r>
            <a:endParaRPr/>
          </a:p>
        </p:txBody>
      </p:sp>
      <p:sp>
        <p:nvSpPr>
          <p:cNvPr id="282" name="TextShape 2"/>
          <p:cNvSpPr txBox="1"/>
          <p:nvPr/>
        </p:nvSpPr>
        <p:spPr>
          <a:xfrm>
            <a:off x="1676520" y="1400040"/>
            <a:ext cx="7009920" cy="4695480"/>
          </a:xfrm>
          <a:prstGeom prst="rect">
            <a:avLst/>
          </a:prstGeom>
          <a:noFill/>
          <a:ln>
            <a:noFill/>
          </a:ln>
        </p:spPr>
        <p:txBody>
          <a:bodyPr/>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buBlip>
                <a:blip r:embed="rId1"/>
              </a:buBlip>
            </a:pPr>
            <a:r>
              <a:rPr lang="nl-NL" sz="2000" strike="noStrike">
                <a:solidFill>
                  <a:srgbClr val="3e3e3e"/>
                </a:solidFill>
                <a:latin typeface="Verdana"/>
                <a:ea typeface="ＭＳ Ｐゴシック"/>
              </a:rPr>
              <a:t> </a:t>
            </a:r>
            <a:r>
              <a:rPr lang="nl-NL" sz="2000" strike="noStrike">
                <a:solidFill>
                  <a:srgbClr val="3e3e3e"/>
                </a:solidFill>
                <a:latin typeface="Open Sans Semibold"/>
                <a:ea typeface="Open Sans Semibold"/>
              </a:rPr>
              <a:t>Aankoop instrumenten: </a:t>
            </a: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25%, max. € 4.000</a:t>
            </a:r>
            <a:endParaRPr/>
          </a:p>
          <a:p>
            <a:pPr>
              <a:lnSpc>
                <a:spcPct val="90000"/>
              </a:lnSpc>
              <a:buBlip>
                <a:blip r:embed="rId2"/>
              </a:buBlip>
            </a:pP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Aankoop kleding: </a:t>
            </a: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20%, max. € 2.000</a:t>
            </a:r>
            <a:endParaRPr/>
          </a:p>
          <a:p>
            <a:pPr>
              <a:lnSpc>
                <a:spcPct val="90000"/>
              </a:lnSpc>
              <a:buBlip>
                <a:blip r:embed="rId3"/>
              </a:buBlip>
            </a:pP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Beg.instrumenten koren: </a:t>
            </a: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25%, max. € 1.500</a:t>
            </a:r>
            <a:endParaRPr/>
          </a:p>
          <a:p>
            <a:pPr>
              <a:lnSpc>
                <a:spcPct val="90000"/>
              </a:lnSpc>
              <a:buBlip>
                <a:blip r:embed="rId4"/>
              </a:buBlip>
            </a:pPr>
            <a:r>
              <a:rPr lang="nl-NL" sz="2000" strike="noStrike">
                <a:solidFill>
                  <a:srgbClr val="3e3e3e"/>
                </a:solidFill>
                <a:latin typeface="Open Sans Semibold"/>
                <a:ea typeface="Open Sans Semibold"/>
              </a:rPr>
              <a:t> </a:t>
            </a:r>
            <a:r>
              <a:rPr lang="nl-NL" sz="2000" strike="noStrike">
                <a:solidFill>
                  <a:srgbClr val="3e3e3e"/>
                </a:solidFill>
                <a:latin typeface="Open Sans Semibold"/>
                <a:ea typeface="Open Sans Semibold"/>
              </a:rPr>
              <a:t>Bladmuziek koren:                  50%, max. €    500</a:t>
            </a:r>
            <a:endParaRPr/>
          </a:p>
          <a:p>
            <a:pPr>
              <a:lnSpc>
                <a:spcPct val="90000"/>
              </a:lnSpc>
            </a:pPr>
            <a:endParaRPr/>
          </a:p>
          <a:p>
            <a:pPr>
              <a:lnSpc>
                <a:spcPct val="90000"/>
              </a:lnSpc>
            </a:pPr>
            <a:r>
              <a:rPr lang="nl-NL" sz="2000" strike="noStrike">
                <a:solidFill>
                  <a:srgbClr val="3e3e3e"/>
                </a:solidFill>
                <a:latin typeface="Open Sans Semibold"/>
                <a:ea typeface="Open Sans Semibold"/>
              </a:rPr>
              <a:t>Eenmaal per drie jaar</a:t>
            </a:r>
            <a:endParaRPr/>
          </a:p>
          <a:p>
            <a:pPr>
              <a:lnSpc>
                <a:spcPct val="90000"/>
              </a:lnSpc>
            </a:pPr>
            <a:endParaRPr/>
          </a:p>
          <a:p>
            <a:pPr>
              <a:lnSpc>
                <a:spcPct val="90000"/>
              </a:lnSpc>
            </a:pPr>
            <a:r>
              <a:rPr lang="nl-NL" sz="2000" strike="noStrike">
                <a:solidFill>
                  <a:srgbClr val="3e3e3e"/>
                </a:solidFill>
                <a:latin typeface="Open Sans Semibold"/>
                <a:ea typeface="Open Sans Semibold"/>
              </a:rPr>
              <a:t>Kleding: speciaal gemaakte, geen confectiekleding </a:t>
            </a:r>
            <a:endParaRPr/>
          </a:p>
          <a:p>
            <a:pPr>
              <a:lnSpc>
                <a:spcPct val="150000"/>
              </a:lnSpc>
            </a:pPr>
            <a:endParaRPr/>
          </a:p>
        </p:txBody>
      </p:sp>
      <p:pic>
        <p:nvPicPr>
          <p:cNvPr id="283" name="Picture 10" descr=""/>
          <p:cNvPicPr/>
          <p:nvPr/>
        </p:nvPicPr>
        <p:blipFill>
          <a:blip r:embed="rId5"/>
          <a:stretch/>
        </p:blipFill>
        <p:spPr>
          <a:xfrm>
            <a:off x="1838160" y="1287360"/>
            <a:ext cx="4533480" cy="15235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 </a:t>
            </a:r>
            <a:r>
              <a:rPr lang="nl-NL" sz="3200" strike="noStrike">
                <a:latin typeface="Open Sans Extrabold"/>
                <a:ea typeface="Open Sans Extrabold"/>
              </a:rPr>
              <a:t>	</a:t>
            </a:r>
            <a:endParaRPr/>
          </a:p>
        </p:txBody>
      </p:sp>
      <p:sp>
        <p:nvSpPr>
          <p:cNvPr id="285" name="TextShape 2"/>
          <p:cNvSpPr txBox="1"/>
          <p:nvPr/>
        </p:nvSpPr>
        <p:spPr>
          <a:xfrm>
            <a:off x="347400" y="6370920"/>
            <a:ext cx="672840" cy="153360"/>
          </a:xfrm>
          <a:prstGeom prst="rect">
            <a:avLst/>
          </a:prstGeom>
          <a:noFill/>
          <a:ln>
            <a:noFill/>
          </a:ln>
        </p:spPr>
        <p:txBody>
          <a:bodyPr lIns="0" rIns="0" tIns="0" bIns="0"/>
          <a:p>
            <a:endParaRPr/>
          </a:p>
        </p:txBody>
      </p:sp>
      <p:sp>
        <p:nvSpPr>
          <p:cNvPr id="286" name="TextShape 3"/>
          <p:cNvSpPr txBox="1"/>
          <p:nvPr/>
        </p:nvSpPr>
        <p:spPr>
          <a:xfrm>
            <a:off x="1676520" y="1371600"/>
            <a:ext cx="7009920" cy="4723920"/>
          </a:xfrm>
          <a:prstGeom prst="rect">
            <a:avLst/>
          </a:prstGeom>
          <a:noFill/>
          <a:ln>
            <a:noFill/>
          </a:ln>
        </p:spPr>
        <p:txBody>
          <a:bodyPr/>
          <a:p>
            <a:pPr>
              <a:lnSpc>
                <a:spcPct val="150000"/>
              </a:lnSpc>
            </a:pPr>
            <a:r>
              <a:rPr b="1" lang="nl-NL" sz="2000" strike="noStrike">
                <a:latin typeface="Open Sans"/>
                <a:ea typeface="Open Sans"/>
              </a:rPr>
              <a:t>Beeldende kunst</a:t>
            </a:r>
            <a:endParaRPr/>
          </a:p>
          <a:p>
            <a:pPr lvl="1">
              <a:lnSpc>
                <a:spcPct val="100000"/>
              </a:lnSpc>
              <a:buBlip>
                <a:blip r:embed="rId1"/>
              </a:buBlip>
            </a:pPr>
            <a:r>
              <a:rPr lang="nl-NL" sz="2000" strike="noStrike">
                <a:latin typeface="Open Sans"/>
                <a:ea typeface="Open Sans"/>
              </a:rPr>
              <a:t>Publicatie bij tentoonstelling</a:t>
            </a:r>
            <a:endParaRPr/>
          </a:p>
          <a:p>
            <a:pPr lvl="1">
              <a:lnSpc>
                <a:spcPct val="100000"/>
              </a:lnSpc>
              <a:buBlip>
                <a:blip r:embed="rId2"/>
              </a:buBlip>
            </a:pPr>
            <a:r>
              <a:rPr lang="nl-NL" sz="2000" strike="noStrike">
                <a:latin typeface="Open Sans"/>
                <a:ea typeface="Open Sans"/>
              </a:rPr>
              <a:t>Educatieve projecten</a:t>
            </a:r>
            <a:endParaRPr/>
          </a:p>
          <a:p>
            <a:pPr lvl="1">
              <a:lnSpc>
                <a:spcPct val="100000"/>
              </a:lnSpc>
              <a:buBlip>
                <a:blip r:embed="rId3"/>
              </a:buBlip>
            </a:pPr>
            <a:r>
              <a:rPr lang="nl-NL" sz="2000" strike="noStrike">
                <a:latin typeface="Open Sans"/>
                <a:ea typeface="Open Sans"/>
              </a:rPr>
              <a:t>Bijzondere exposities</a:t>
            </a:r>
            <a:endParaRPr/>
          </a:p>
          <a:p>
            <a:endParaRPr/>
          </a:p>
          <a:p>
            <a:pPr>
              <a:lnSpc>
                <a:spcPct val="150000"/>
              </a:lnSpc>
            </a:pPr>
            <a:endParaRPr/>
          </a:p>
        </p:txBody>
      </p:sp>
      <p:pic>
        <p:nvPicPr>
          <p:cNvPr id="287" name="Picture 2" descr=""/>
          <p:cNvPicPr/>
          <p:nvPr/>
        </p:nvPicPr>
        <p:blipFill>
          <a:blip r:embed="rId4"/>
          <a:stretch/>
        </p:blipFill>
        <p:spPr>
          <a:xfrm>
            <a:off x="5715000" y="4183200"/>
            <a:ext cx="2285640" cy="1552320"/>
          </a:xfrm>
          <a:prstGeom prst="rect">
            <a:avLst/>
          </a:prstGeom>
          <a:ln>
            <a:noFill/>
          </a:ln>
        </p:spPr>
      </p:pic>
      <p:pic>
        <p:nvPicPr>
          <p:cNvPr id="288" name="Picture 3" descr=""/>
          <p:cNvPicPr/>
          <p:nvPr/>
        </p:nvPicPr>
        <p:blipFill>
          <a:blip r:embed="rId5"/>
          <a:stretch/>
        </p:blipFill>
        <p:spPr>
          <a:xfrm>
            <a:off x="2011320" y="3592440"/>
            <a:ext cx="2857320" cy="214272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 </a:t>
            </a:r>
            <a:endParaRPr/>
          </a:p>
        </p:txBody>
      </p:sp>
      <p:sp>
        <p:nvSpPr>
          <p:cNvPr id="290" name="TextShape 2"/>
          <p:cNvSpPr txBox="1"/>
          <p:nvPr/>
        </p:nvSpPr>
        <p:spPr>
          <a:xfrm>
            <a:off x="419760" y="6356520"/>
            <a:ext cx="672840" cy="153360"/>
          </a:xfrm>
          <a:prstGeom prst="rect">
            <a:avLst/>
          </a:prstGeom>
          <a:noFill/>
          <a:ln>
            <a:noFill/>
          </a:ln>
        </p:spPr>
        <p:txBody>
          <a:bodyPr lIns="0" rIns="0" tIns="0" bIns="0"/>
          <a:p>
            <a:endParaRPr/>
          </a:p>
        </p:txBody>
      </p:sp>
      <p:sp>
        <p:nvSpPr>
          <p:cNvPr id="291" name="TextShape 3"/>
          <p:cNvSpPr txBox="1"/>
          <p:nvPr/>
        </p:nvSpPr>
        <p:spPr>
          <a:xfrm>
            <a:off x="1676520" y="1371600"/>
            <a:ext cx="7009920" cy="4723920"/>
          </a:xfrm>
          <a:prstGeom prst="rect">
            <a:avLst/>
          </a:prstGeom>
          <a:noFill/>
          <a:ln>
            <a:noFill/>
          </a:ln>
        </p:spPr>
        <p:txBody>
          <a:bodyPr/>
          <a:p>
            <a:pPr>
              <a:lnSpc>
                <a:spcPct val="150000"/>
              </a:lnSpc>
            </a:pPr>
            <a:r>
              <a:rPr b="1" lang="nl-NL" sz="2000" strike="noStrike">
                <a:latin typeface="Open Sans"/>
                <a:ea typeface="Open Sans"/>
              </a:rPr>
              <a:t>Monumentenzorg</a:t>
            </a:r>
            <a:endParaRPr/>
          </a:p>
          <a:p>
            <a:pPr lvl="1">
              <a:lnSpc>
                <a:spcPct val="100000"/>
              </a:lnSpc>
              <a:buBlip>
                <a:blip r:embed="rId1"/>
              </a:buBlip>
            </a:pPr>
            <a:r>
              <a:rPr lang="nl-NL" strike="noStrike">
                <a:latin typeface="Open Sans"/>
                <a:ea typeface="Open Sans"/>
              </a:rPr>
              <a:t>Restauratie kleine objecten</a:t>
            </a:r>
            <a:endParaRPr/>
          </a:p>
          <a:p>
            <a:pPr lvl="1">
              <a:lnSpc>
                <a:spcPct val="100000"/>
              </a:lnSpc>
              <a:buBlip>
                <a:blip r:embed="rId2"/>
              </a:buBlip>
            </a:pPr>
            <a:r>
              <a:rPr lang="nl-NL" strike="noStrike">
                <a:latin typeface="Open Sans"/>
                <a:ea typeface="Open Sans"/>
              </a:rPr>
              <a:t>Aankoop bijzonder item</a:t>
            </a:r>
            <a:endParaRPr/>
          </a:p>
          <a:p>
            <a:pPr lvl="1">
              <a:lnSpc>
                <a:spcPct val="100000"/>
              </a:lnSpc>
              <a:buBlip>
                <a:blip r:embed="rId3"/>
              </a:buBlip>
            </a:pPr>
            <a:r>
              <a:rPr lang="nl-NL" strike="noStrike">
                <a:latin typeface="Open Sans"/>
                <a:ea typeface="Open Sans"/>
              </a:rPr>
              <a:t>Glas-in-loodramen </a:t>
            </a:r>
            <a:endParaRPr/>
          </a:p>
          <a:p>
            <a:pPr>
              <a:lnSpc>
                <a:spcPct val="150000"/>
              </a:lnSpc>
            </a:pPr>
            <a:endParaRPr/>
          </a:p>
        </p:txBody>
      </p:sp>
      <p:pic>
        <p:nvPicPr>
          <p:cNvPr id="292" name="Picture 2" descr=""/>
          <p:cNvPicPr/>
          <p:nvPr/>
        </p:nvPicPr>
        <p:blipFill>
          <a:blip r:embed="rId4"/>
          <a:stretch/>
        </p:blipFill>
        <p:spPr>
          <a:xfrm>
            <a:off x="1800360" y="3871800"/>
            <a:ext cx="2704680" cy="168552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 </a:t>
            </a:r>
            <a:endParaRPr/>
          </a:p>
        </p:txBody>
      </p:sp>
      <p:sp>
        <p:nvSpPr>
          <p:cNvPr id="294" name="TextShape 2"/>
          <p:cNvSpPr txBox="1"/>
          <p:nvPr/>
        </p:nvSpPr>
        <p:spPr>
          <a:xfrm>
            <a:off x="347400" y="6370920"/>
            <a:ext cx="672840" cy="153360"/>
          </a:xfrm>
          <a:prstGeom prst="rect">
            <a:avLst/>
          </a:prstGeom>
          <a:noFill/>
          <a:ln>
            <a:noFill/>
          </a:ln>
        </p:spPr>
        <p:txBody>
          <a:bodyPr lIns="0" rIns="0" tIns="0" bIns="0"/>
          <a:p>
            <a:endParaRPr/>
          </a:p>
        </p:txBody>
      </p:sp>
      <p:sp>
        <p:nvSpPr>
          <p:cNvPr id="295" name="TextShape 3"/>
          <p:cNvSpPr txBox="1"/>
          <p:nvPr/>
        </p:nvSpPr>
        <p:spPr>
          <a:xfrm>
            <a:off x="1676520" y="1371600"/>
            <a:ext cx="7009920" cy="4723920"/>
          </a:xfrm>
          <a:prstGeom prst="rect">
            <a:avLst/>
          </a:prstGeom>
          <a:noFill/>
          <a:ln>
            <a:noFill/>
          </a:ln>
        </p:spPr>
        <p:txBody>
          <a:bodyPr/>
          <a:p>
            <a:pPr>
              <a:lnSpc>
                <a:spcPct val="150000"/>
              </a:lnSpc>
            </a:pPr>
            <a:r>
              <a:rPr b="1" lang="nl-NL" sz="2000" strike="noStrike">
                <a:latin typeface="Open Sans"/>
                <a:ea typeface="Open Sans"/>
              </a:rPr>
              <a:t>Geschiedenis en letteren</a:t>
            </a:r>
            <a:endParaRPr/>
          </a:p>
          <a:p>
            <a:pPr lvl="1">
              <a:lnSpc>
                <a:spcPct val="100000"/>
              </a:lnSpc>
              <a:buBlip>
                <a:blip r:embed="rId1"/>
              </a:buBlip>
            </a:pPr>
            <a:r>
              <a:rPr lang="nl-NL" sz="2000" strike="noStrike">
                <a:latin typeface="Open Sans"/>
                <a:ea typeface="Open Sans"/>
              </a:rPr>
              <a:t>Geschiedschrijving </a:t>
            </a:r>
            <a:endParaRPr/>
          </a:p>
          <a:p>
            <a:pPr lvl="1">
              <a:lnSpc>
                <a:spcPct val="100000"/>
              </a:lnSpc>
              <a:buBlip>
                <a:blip r:embed="rId2"/>
              </a:buBlip>
            </a:pPr>
            <a:r>
              <a:rPr lang="nl-NL" sz="2000" strike="noStrike">
                <a:latin typeface="Open Sans"/>
                <a:ea typeface="Open Sans"/>
              </a:rPr>
              <a:t>Nieuwe literatuurfestivals</a:t>
            </a:r>
            <a:endParaRPr/>
          </a:p>
          <a:p>
            <a:pPr lvl="1">
              <a:lnSpc>
                <a:spcPct val="100000"/>
              </a:lnSpc>
              <a:buBlip>
                <a:blip r:embed="rId3"/>
              </a:buBlip>
            </a:pPr>
            <a:r>
              <a:rPr lang="nl-NL" sz="2000" strike="noStrike">
                <a:latin typeface="Open Sans"/>
                <a:ea typeface="Open Sans"/>
              </a:rPr>
              <a:t>Culturele inrichting van musea</a:t>
            </a:r>
            <a:endParaRPr/>
          </a:p>
          <a:p>
            <a:pPr lvl="1">
              <a:lnSpc>
                <a:spcPct val="100000"/>
              </a:lnSpc>
              <a:buBlip>
                <a:blip r:embed="rId4"/>
              </a:buBlip>
            </a:pPr>
            <a:r>
              <a:rPr lang="nl-NL" sz="2000" strike="noStrike">
                <a:latin typeface="Open Sans"/>
                <a:ea typeface="Open Sans"/>
              </a:rPr>
              <a:t>Aankoop bijzonder item </a:t>
            </a:r>
            <a:endParaRPr/>
          </a:p>
          <a:p>
            <a:pPr>
              <a:lnSpc>
                <a:spcPct val="150000"/>
              </a:lnSpc>
            </a:pPr>
            <a:endParaRPr/>
          </a:p>
        </p:txBody>
      </p:sp>
      <p:pic>
        <p:nvPicPr>
          <p:cNvPr id="296" name="Picture 8" descr=""/>
          <p:cNvPicPr/>
          <p:nvPr/>
        </p:nvPicPr>
        <p:blipFill>
          <a:blip r:embed="rId5"/>
          <a:stretch/>
        </p:blipFill>
        <p:spPr>
          <a:xfrm>
            <a:off x="6024600" y="3409920"/>
            <a:ext cx="2271240" cy="321444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 </a:t>
            </a:r>
            <a:endParaRPr/>
          </a:p>
        </p:txBody>
      </p:sp>
      <p:sp>
        <p:nvSpPr>
          <p:cNvPr id="298" name="TextShape 2"/>
          <p:cNvSpPr txBox="1"/>
          <p:nvPr/>
        </p:nvSpPr>
        <p:spPr>
          <a:xfrm>
            <a:off x="347400" y="6370920"/>
            <a:ext cx="672840" cy="153360"/>
          </a:xfrm>
          <a:prstGeom prst="rect">
            <a:avLst/>
          </a:prstGeom>
          <a:noFill/>
          <a:ln>
            <a:noFill/>
          </a:ln>
        </p:spPr>
        <p:txBody>
          <a:bodyPr lIns="0" rIns="0" tIns="0" bIns="0"/>
          <a:p>
            <a:endParaRPr/>
          </a:p>
        </p:txBody>
      </p:sp>
      <p:sp>
        <p:nvSpPr>
          <p:cNvPr id="299" name="TextShape 3"/>
          <p:cNvSpPr txBox="1"/>
          <p:nvPr/>
        </p:nvSpPr>
        <p:spPr>
          <a:xfrm>
            <a:off x="1676520" y="1371600"/>
            <a:ext cx="7009920" cy="4723920"/>
          </a:xfrm>
          <a:prstGeom prst="rect">
            <a:avLst/>
          </a:prstGeom>
          <a:noFill/>
          <a:ln>
            <a:noFill/>
          </a:ln>
        </p:spPr>
        <p:txBody>
          <a:bodyPr/>
          <a:p>
            <a:pPr>
              <a:lnSpc>
                <a:spcPct val="150000"/>
              </a:lnSpc>
            </a:pPr>
            <a:r>
              <a:rPr b="1" lang="nl-NL" sz="2000" strike="noStrike">
                <a:latin typeface="Open Sans"/>
                <a:ea typeface="Open Sans"/>
              </a:rPr>
              <a:t>Natuurbehoud</a:t>
            </a:r>
            <a:endParaRPr/>
          </a:p>
          <a:p>
            <a:pPr lvl="1">
              <a:lnSpc>
                <a:spcPct val="100000"/>
              </a:lnSpc>
              <a:buBlip>
                <a:blip r:embed="rId1"/>
              </a:buBlip>
            </a:pPr>
            <a:r>
              <a:rPr lang="nl-NL" strike="noStrike">
                <a:latin typeface="Open Sans"/>
                <a:ea typeface="Open Sans"/>
              </a:rPr>
              <a:t>Gereedschap voor vrijwilligers</a:t>
            </a:r>
            <a:endParaRPr/>
          </a:p>
          <a:p>
            <a:pPr lvl="1">
              <a:lnSpc>
                <a:spcPct val="100000"/>
              </a:lnSpc>
              <a:buBlip>
                <a:blip r:embed="rId2"/>
              </a:buBlip>
            </a:pPr>
            <a:r>
              <a:rPr lang="nl-NL" strike="noStrike">
                <a:latin typeface="Open Sans"/>
                <a:ea typeface="Open Sans"/>
              </a:rPr>
              <a:t>Onderzoek of inventarisatie</a:t>
            </a:r>
            <a:endParaRPr/>
          </a:p>
          <a:p>
            <a:pPr lvl="1">
              <a:lnSpc>
                <a:spcPct val="100000"/>
              </a:lnSpc>
              <a:buBlip>
                <a:blip r:embed="rId3"/>
              </a:buBlip>
            </a:pPr>
            <a:r>
              <a:rPr lang="nl-NL" strike="noStrike">
                <a:latin typeface="Open Sans"/>
                <a:ea typeface="Open Sans"/>
              </a:rPr>
              <a:t>Educatie</a:t>
            </a:r>
            <a:endParaRPr/>
          </a:p>
          <a:p>
            <a:pPr lvl="1">
              <a:lnSpc>
                <a:spcPct val="100000"/>
              </a:lnSpc>
              <a:buBlip>
                <a:blip r:embed="rId4"/>
              </a:buBlip>
            </a:pPr>
            <a:r>
              <a:rPr lang="nl-NL" strike="noStrike">
                <a:latin typeface="Open Sans"/>
                <a:ea typeface="Open Sans"/>
              </a:rPr>
              <a:t>Vlindertuin</a:t>
            </a:r>
            <a:endParaRPr/>
          </a:p>
          <a:p>
            <a:pPr lvl="1">
              <a:lnSpc>
                <a:spcPct val="100000"/>
              </a:lnSpc>
              <a:buBlip>
                <a:blip r:embed="rId5"/>
              </a:buBlip>
            </a:pPr>
            <a:r>
              <a:rPr lang="nl-NL" strike="noStrike">
                <a:latin typeface="Open Sans"/>
                <a:ea typeface="Open Sans"/>
              </a:rPr>
              <a:t>Projecten voor bijen</a:t>
            </a:r>
            <a:endParaRPr/>
          </a:p>
          <a:p>
            <a:endParaRPr/>
          </a:p>
        </p:txBody>
      </p:sp>
      <p:pic>
        <p:nvPicPr>
          <p:cNvPr id="300" name="Picture 2" descr=""/>
          <p:cNvPicPr/>
          <p:nvPr/>
        </p:nvPicPr>
        <p:blipFill>
          <a:blip r:embed="rId6"/>
          <a:stretch/>
        </p:blipFill>
        <p:spPr>
          <a:xfrm>
            <a:off x="5364000" y="4105440"/>
            <a:ext cx="2476080" cy="1847520"/>
          </a:xfrm>
          <a:prstGeom prst="rect">
            <a:avLst/>
          </a:prstGeom>
          <a:ln>
            <a:noFill/>
          </a:ln>
        </p:spPr>
      </p:pic>
      <p:pic>
        <p:nvPicPr>
          <p:cNvPr id="301" name="Picture 4" descr=""/>
          <p:cNvPicPr/>
          <p:nvPr/>
        </p:nvPicPr>
        <p:blipFill>
          <a:blip r:embed="rId7"/>
          <a:stretch/>
        </p:blipFill>
        <p:spPr>
          <a:xfrm>
            <a:off x="1452600" y="4105440"/>
            <a:ext cx="2466720" cy="184752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303" name="TextShape 2"/>
          <p:cNvSpPr txBox="1"/>
          <p:nvPr/>
        </p:nvSpPr>
        <p:spPr>
          <a:xfrm>
            <a:off x="347400" y="6370920"/>
            <a:ext cx="672840" cy="153360"/>
          </a:xfrm>
          <a:prstGeom prst="rect">
            <a:avLst/>
          </a:prstGeom>
          <a:noFill/>
          <a:ln>
            <a:noFill/>
          </a:ln>
        </p:spPr>
        <p:txBody>
          <a:bodyPr lIns="0" rIns="0" tIns="0" bIns="0"/>
          <a:p>
            <a:endParaRPr/>
          </a:p>
        </p:txBody>
      </p:sp>
      <p:sp>
        <p:nvSpPr>
          <p:cNvPr id="304" name="TextShape 3"/>
          <p:cNvSpPr txBox="1"/>
          <p:nvPr/>
        </p:nvSpPr>
        <p:spPr>
          <a:xfrm>
            <a:off x="1676520" y="1371600"/>
            <a:ext cx="7248240" cy="4723920"/>
          </a:xfrm>
          <a:prstGeom prst="rect">
            <a:avLst/>
          </a:prstGeom>
          <a:noFill/>
          <a:ln>
            <a:noFill/>
          </a:ln>
        </p:spPr>
        <p:txBody>
          <a:bodyPr/>
          <a:p>
            <a:pPr>
              <a:lnSpc>
                <a:spcPct val="150000"/>
              </a:lnSpc>
            </a:pPr>
            <a:r>
              <a:rPr b="1" lang="nl-NL" sz="2900" strike="noStrike">
                <a:latin typeface="Open Sans"/>
                <a:ea typeface="Open Sans"/>
              </a:rPr>
              <a:t>Aanvragen</a:t>
            </a:r>
            <a:endParaRPr/>
          </a:p>
          <a:p>
            <a:pPr>
              <a:lnSpc>
                <a:spcPct val="150000"/>
              </a:lnSpc>
            </a:pPr>
            <a:endParaRPr/>
          </a:p>
          <a:p>
            <a:pPr>
              <a:lnSpc>
                <a:spcPct val="150000"/>
              </a:lnSpc>
            </a:pPr>
            <a:r>
              <a:rPr b="1" lang="nl-NL" sz="2900" strike="noStrike">
                <a:latin typeface="Open Sans"/>
                <a:ea typeface="Open Sans"/>
              </a:rPr>
              <a:t>Door wie:</a:t>
            </a:r>
            <a:endParaRPr/>
          </a:p>
          <a:p>
            <a:pPr>
              <a:lnSpc>
                <a:spcPct val="100000"/>
              </a:lnSpc>
            </a:pPr>
            <a:r>
              <a:rPr lang="nl-NL" sz="2900" strike="noStrike">
                <a:latin typeface="Open Sans"/>
                <a:ea typeface="Open Sans"/>
              </a:rPr>
              <a:t>Stichtingen of verenigingen met:</a:t>
            </a:r>
            <a:endParaRPr/>
          </a:p>
          <a:p>
            <a:pPr lvl="1">
              <a:lnSpc>
                <a:spcPct val="100000"/>
              </a:lnSpc>
              <a:buBlip>
                <a:blip r:embed="rId1"/>
              </a:buBlip>
            </a:pPr>
            <a:r>
              <a:rPr lang="nl-NL" sz="2900" strike="noStrike">
                <a:latin typeface="Open Sans"/>
                <a:ea typeface="Open Sans"/>
              </a:rPr>
              <a:t>Een culturele doelstelling</a:t>
            </a:r>
            <a:endParaRPr/>
          </a:p>
          <a:p>
            <a:pPr lvl="1">
              <a:lnSpc>
                <a:spcPct val="100000"/>
              </a:lnSpc>
              <a:buBlip>
                <a:blip r:embed="rId2"/>
              </a:buBlip>
            </a:pPr>
            <a:r>
              <a:rPr lang="nl-NL" sz="2900" strike="noStrike">
                <a:latin typeface="Open Sans"/>
                <a:ea typeface="Open Sans"/>
              </a:rPr>
              <a:t>Een onafhankelijk bestuur</a:t>
            </a:r>
            <a:endParaRPr/>
          </a:p>
          <a:p>
            <a:pPr lvl="1">
              <a:lnSpc>
                <a:spcPct val="100000"/>
              </a:lnSpc>
              <a:buBlip>
                <a:blip r:embed="rId3"/>
              </a:buBlip>
            </a:pPr>
            <a:r>
              <a:rPr lang="nl-NL" sz="2900" strike="noStrike">
                <a:latin typeface="Open Sans"/>
                <a:ea typeface="Open Sans"/>
              </a:rPr>
              <a:t>Minimaal drie bestuursleden</a:t>
            </a:r>
            <a:endParaRPr/>
          </a:p>
          <a:p>
            <a:endParaRPr/>
          </a:p>
          <a:p>
            <a:pPr>
              <a:lnSpc>
                <a:spcPct val="100000"/>
              </a:lnSpc>
            </a:pPr>
            <a:r>
              <a:rPr b="1" lang="nl-NL" sz="2900" strike="noStrike">
                <a:latin typeface="Open Sans"/>
                <a:ea typeface="Open Sans"/>
              </a:rPr>
              <a:t>Voor wat: </a:t>
            </a:r>
            <a:endParaRPr/>
          </a:p>
          <a:p>
            <a:pPr lvl="1">
              <a:lnSpc>
                <a:spcPct val="100000"/>
              </a:lnSpc>
              <a:buBlip>
                <a:blip r:embed="rId4"/>
              </a:buBlip>
            </a:pPr>
            <a:r>
              <a:rPr lang="nl-NL" sz="2900" strike="noStrike">
                <a:latin typeface="Open Sans"/>
                <a:ea typeface="Open Sans"/>
              </a:rPr>
              <a:t>Bijzondere projecten</a:t>
            </a:r>
            <a:endParaRPr/>
          </a:p>
          <a:p>
            <a:pPr lvl="1">
              <a:lnSpc>
                <a:spcPct val="100000"/>
              </a:lnSpc>
              <a:buBlip>
                <a:blip r:embed="rId5"/>
              </a:buBlip>
            </a:pPr>
            <a:r>
              <a:rPr lang="nl-NL" sz="2900" strike="noStrike">
                <a:latin typeface="Open Sans"/>
                <a:ea typeface="Open Sans"/>
              </a:rPr>
              <a:t>Duurzame investeringen</a:t>
            </a:r>
            <a:endParaRPr/>
          </a:p>
          <a:p>
            <a:pPr>
              <a:lnSpc>
                <a:spcPct val="100000"/>
              </a:lnSpc>
            </a:pPr>
            <a:r>
              <a:rPr lang="nl-NL" sz="2000" strike="noStrike">
                <a:latin typeface="Open Sans"/>
                <a:ea typeface="Open Sans"/>
              </a:rPr>
              <a:t>	</a:t>
            </a:r>
            <a:r>
              <a:rPr lang="nl-NL" sz="2000" strike="noStrike">
                <a:latin typeface="Open Sans"/>
                <a:ea typeface="Open Sans"/>
              </a:rPr>
              <a:t>	</a:t>
            </a:r>
            <a:endParaRPr/>
          </a:p>
          <a:p>
            <a:pPr>
              <a:lnSpc>
                <a:spcPct val="100000"/>
              </a:lnSpc>
            </a:pPr>
            <a:endParaRPr/>
          </a:p>
          <a:p>
            <a:pPr>
              <a:lnSpc>
                <a:spcPct val="150000"/>
              </a:lnSpc>
            </a:pPr>
            <a:endParaRPr/>
          </a:p>
          <a:p>
            <a:pPr>
              <a:lnSpc>
                <a:spcPct val="150000"/>
              </a:lnSpc>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306" name="TextShape 2"/>
          <p:cNvSpPr txBox="1"/>
          <p:nvPr/>
        </p:nvSpPr>
        <p:spPr>
          <a:xfrm>
            <a:off x="347400" y="6370920"/>
            <a:ext cx="672840" cy="153360"/>
          </a:xfrm>
          <a:prstGeom prst="rect">
            <a:avLst/>
          </a:prstGeom>
          <a:noFill/>
          <a:ln>
            <a:noFill/>
          </a:ln>
        </p:spPr>
        <p:txBody>
          <a:bodyPr lIns="0" rIns="0" tIns="0" bIns="0"/>
          <a:p>
            <a:endParaRPr/>
          </a:p>
        </p:txBody>
      </p:sp>
      <p:sp>
        <p:nvSpPr>
          <p:cNvPr id="307" name="TextShape 3"/>
          <p:cNvSpPr txBox="1"/>
          <p:nvPr/>
        </p:nvSpPr>
        <p:spPr>
          <a:xfrm>
            <a:off x="1428840" y="1143000"/>
            <a:ext cx="7257600" cy="4952520"/>
          </a:xfrm>
          <a:prstGeom prst="rect">
            <a:avLst/>
          </a:prstGeom>
          <a:noFill/>
          <a:ln>
            <a:noFill/>
          </a:ln>
        </p:spPr>
        <p:txBody>
          <a:bodyPr/>
          <a:p>
            <a:pPr>
              <a:lnSpc>
                <a:spcPct val="100000"/>
              </a:lnSpc>
            </a:pPr>
            <a:r>
              <a:rPr b="1" lang="nl-NL" sz="2000" strike="noStrike">
                <a:latin typeface="Open Sans"/>
                <a:ea typeface="Open Sans"/>
              </a:rPr>
              <a:t>    </a:t>
            </a:r>
            <a:endParaRPr/>
          </a:p>
          <a:p>
            <a:pPr>
              <a:lnSpc>
                <a:spcPct val="100000"/>
              </a:lnSpc>
            </a:pPr>
            <a:r>
              <a:rPr lang="nl-NL" sz="2000" strike="noStrike">
                <a:latin typeface="Open Sans"/>
                <a:ea typeface="Open Sans"/>
              </a:rPr>
              <a:t>    </a:t>
            </a:r>
            <a:endParaRPr/>
          </a:p>
        </p:txBody>
      </p:sp>
      <p:pic>
        <p:nvPicPr>
          <p:cNvPr id="308" name="Picture 2" descr=""/>
          <p:cNvPicPr/>
          <p:nvPr/>
        </p:nvPicPr>
        <p:blipFill>
          <a:blip r:embed="rId1"/>
          <a:stretch/>
        </p:blipFill>
        <p:spPr>
          <a:xfrm>
            <a:off x="1209600" y="1454760"/>
            <a:ext cx="7729200" cy="469800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r>
              <a:rPr lang="nl-NL" sz="3200" strike="noStrike">
                <a:latin typeface="Open Sans Extrabold"/>
                <a:ea typeface="Open Sans Extrabold"/>
              </a:rPr>
              <a:t>
</a:t>
            </a:r>
            <a:r>
              <a:rPr lang="nl-NL" sz="2400" strike="noStrike">
                <a:solidFill>
                  <a:srgbClr val="004f93"/>
                </a:solidFill>
                <a:latin typeface="Open Sans Extrabold"/>
                <a:ea typeface="Open Sans Extrabold"/>
              </a:rPr>
              <a:t>www.cultuurfonds.nl/overijssel</a:t>
            </a:r>
            <a:endParaRPr/>
          </a:p>
        </p:txBody>
      </p:sp>
      <p:pic>
        <p:nvPicPr>
          <p:cNvPr id="310" name="Afbeelding 2" descr=""/>
          <p:cNvPicPr/>
          <p:nvPr/>
        </p:nvPicPr>
        <p:blipFill>
          <a:blip r:embed="rId1"/>
          <a:stretch/>
        </p:blipFill>
        <p:spPr>
          <a:xfrm>
            <a:off x="820080" y="1364760"/>
            <a:ext cx="8037360" cy="502308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242" name="TextShape 2"/>
          <p:cNvSpPr txBox="1"/>
          <p:nvPr/>
        </p:nvSpPr>
        <p:spPr>
          <a:xfrm>
            <a:off x="347400" y="6370920"/>
            <a:ext cx="672840" cy="153360"/>
          </a:xfrm>
          <a:prstGeom prst="rect">
            <a:avLst/>
          </a:prstGeom>
          <a:noFill/>
          <a:ln>
            <a:noFill/>
          </a:ln>
        </p:spPr>
        <p:txBody>
          <a:bodyPr lIns="0" rIns="0" tIns="0" bIns="0"/>
          <a:p>
            <a:endParaRPr/>
          </a:p>
        </p:txBody>
      </p:sp>
      <p:sp>
        <p:nvSpPr>
          <p:cNvPr id="243" name="TextShape 3"/>
          <p:cNvSpPr txBox="1"/>
          <p:nvPr/>
        </p:nvSpPr>
        <p:spPr>
          <a:xfrm>
            <a:off x="1685880" y="1438200"/>
            <a:ext cx="7009920" cy="4723920"/>
          </a:xfrm>
          <a:prstGeom prst="rect">
            <a:avLst/>
          </a:prstGeom>
          <a:noFill/>
          <a:ln>
            <a:noFill/>
          </a:ln>
        </p:spPr>
        <p:txBody>
          <a:bodyPr/>
          <a:p>
            <a:pPr>
              <a:lnSpc>
                <a:spcPct val="150000"/>
              </a:lnSpc>
            </a:pPr>
            <a:r>
              <a:rPr b="1" lang="nl-NL" sz="2000" strike="noStrike">
                <a:latin typeface="Open Sans"/>
                <a:ea typeface="Open Sans"/>
              </a:rPr>
              <a:t>Algemene toelichting op het Cultuurfonds Overijssel</a:t>
            </a:r>
            <a:endParaRPr/>
          </a:p>
          <a:p>
            <a:pPr>
              <a:lnSpc>
                <a:spcPct val="100000"/>
              </a:lnSpc>
            </a:pPr>
            <a:r>
              <a:rPr lang="nl-NL" sz="2000" strike="noStrike">
                <a:latin typeface="Open Sans"/>
                <a:ea typeface="Open Sans"/>
              </a:rPr>
              <a:t>Door: Ineke Bruggeman, ambtelijk secretaris</a:t>
            </a:r>
            <a:endParaRPr/>
          </a:p>
          <a:p>
            <a:pPr>
              <a:lnSpc>
                <a:spcPct val="100000"/>
              </a:lnSpc>
            </a:pPr>
            <a:endParaRPr/>
          </a:p>
          <a:p>
            <a:pPr>
              <a:lnSpc>
                <a:spcPct val="100000"/>
              </a:lnSpc>
              <a:buBlip>
                <a:blip r:embed="rId1"/>
              </a:buBlip>
            </a:pPr>
            <a:r>
              <a:rPr lang="nl-NL" sz="2000" strike="noStrike">
                <a:latin typeface="Open Sans"/>
                <a:ea typeface="Open Sans"/>
              </a:rPr>
              <a:t>Geschiedenis</a:t>
            </a:r>
            <a:endParaRPr/>
          </a:p>
          <a:p>
            <a:pPr>
              <a:lnSpc>
                <a:spcPct val="100000"/>
              </a:lnSpc>
              <a:buBlip>
                <a:blip r:embed="rId2"/>
              </a:buBlip>
            </a:pPr>
            <a:r>
              <a:rPr lang="nl-NL" sz="2000" strike="noStrike">
                <a:latin typeface="Open Sans"/>
                <a:ea typeface="Open Sans"/>
              </a:rPr>
              <a:t>Doelstelling</a:t>
            </a:r>
            <a:endParaRPr/>
          </a:p>
          <a:p>
            <a:pPr>
              <a:lnSpc>
                <a:spcPct val="100000"/>
              </a:lnSpc>
              <a:buBlip>
                <a:blip r:embed="rId3"/>
              </a:buBlip>
            </a:pPr>
            <a:r>
              <a:rPr lang="nl-NL" sz="2000" strike="noStrike">
                <a:latin typeface="Open Sans"/>
                <a:ea typeface="Open Sans"/>
              </a:rPr>
              <a:t>Organisatie</a:t>
            </a:r>
            <a:endParaRPr/>
          </a:p>
          <a:p>
            <a:pPr>
              <a:lnSpc>
                <a:spcPct val="100000"/>
              </a:lnSpc>
              <a:buBlip>
                <a:blip r:embed="rId4"/>
              </a:buBlip>
            </a:pPr>
            <a:r>
              <a:rPr lang="nl-NL" sz="2000" strike="noStrike">
                <a:latin typeface="Open Sans"/>
                <a:ea typeface="Open Sans"/>
              </a:rPr>
              <a:t>Werkterreinen</a:t>
            </a:r>
            <a:endParaRPr/>
          </a:p>
          <a:p>
            <a:pPr>
              <a:lnSpc>
                <a:spcPct val="100000"/>
              </a:lnSpc>
              <a:buBlip>
                <a:blip r:embed="rId5"/>
              </a:buBlip>
            </a:pPr>
            <a:r>
              <a:rPr lang="nl-NL" sz="2000" strike="noStrike">
                <a:latin typeface="Open Sans"/>
                <a:ea typeface="Open Sans"/>
              </a:rPr>
              <a:t>Aanvragen</a:t>
            </a:r>
            <a:endParaRPr/>
          </a:p>
          <a:p>
            <a:pPr>
              <a:lnSpc>
                <a:spcPct val="100000"/>
              </a:lnSpc>
              <a:buBlip>
                <a:blip r:embed="rId6"/>
              </a:buBlip>
            </a:pPr>
            <a:r>
              <a:rPr lang="nl-NL" sz="2000" strike="noStrike">
                <a:latin typeface="Open Sans"/>
                <a:ea typeface="Open Sans"/>
              </a:rPr>
              <a:t>Richtlijnen</a:t>
            </a:r>
            <a:endParaRPr/>
          </a:p>
          <a:p>
            <a:pPr>
              <a:lnSpc>
                <a:spcPct val="100000"/>
              </a:lnSpc>
              <a:buBlip>
                <a:blip r:embed="rId7"/>
              </a:buBlip>
            </a:pPr>
            <a:r>
              <a:rPr lang="nl-NL" sz="2000" strike="noStrike">
                <a:latin typeface="Open Sans"/>
                <a:ea typeface="Open Sans"/>
              </a:rPr>
              <a:t>Poolinstallaties</a:t>
            </a:r>
            <a:endParaRPr/>
          </a:p>
          <a:p>
            <a:pPr>
              <a:lnSpc>
                <a:spcPct val="100000"/>
              </a:lnSpc>
              <a:buBlip>
                <a:blip r:embed="rId8"/>
              </a:buBlip>
            </a:pPr>
            <a:r>
              <a:rPr lang="nl-NL" sz="2000" strike="noStrike">
                <a:latin typeface="Open Sans"/>
                <a:ea typeface="Open Sans"/>
              </a:rPr>
              <a:t>Prijzen en projecten</a:t>
            </a:r>
            <a:endParaRPr/>
          </a:p>
          <a:p>
            <a:endParaRPr/>
          </a:p>
          <a:p>
            <a:pPr>
              <a:lnSpc>
                <a:spcPct val="100000"/>
              </a:lnSpc>
            </a:pPr>
            <a:endParaRPr/>
          </a:p>
          <a:p>
            <a:pPr>
              <a:lnSpc>
                <a:spcPct val="100000"/>
              </a:lnSpc>
            </a:pPr>
            <a:endParaRPr/>
          </a:p>
          <a:p>
            <a:pPr>
              <a:lnSpc>
                <a:spcPct val="100000"/>
              </a:lnSpc>
            </a:pPr>
            <a:endParaRPr/>
          </a:p>
          <a:p>
            <a:pPr>
              <a:lnSpc>
                <a:spcPct val="150000"/>
              </a:lnSpc>
            </a:pPr>
            <a:endParaRPr/>
          </a:p>
          <a:p>
            <a:pPr>
              <a:lnSpc>
                <a:spcPct val="150000"/>
              </a:lnSpc>
            </a:pPr>
            <a:endParaRPr/>
          </a:p>
          <a:p>
            <a:pPr>
              <a:lnSpc>
                <a:spcPct val="15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312" name="TextShape 2"/>
          <p:cNvSpPr txBox="1"/>
          <p:nvPr/>
        </p:nvSpPr>
        <p:spPr>
          <a:xfrm>
            <a:off x="347400" y="6370920"/>
            <a:ext cx="672840" cy="153360"/>
          </a:xfrm>
          <a:prstGeom prst="rect">
            <a:avLst/>
          </a:prstGeom>
          <a:noFill/>
          <a:ln>
            <a:noFill/>
          </a:ln>
        </p:spPr>
        <p:txBody>
          <a:bodyPr lIns="0" rIns="0" tIns="0" bIns="0"/>
          <a:p>
            <a:endParaRPr/>
          </a:p>
        </p:txBody>
      </p:sp>
      <p:sp>
        <p:nvSpPr>
          <p:cNvPr id="313" name="TextShape 3"/>
          <p:cNvSpPr txBox="1"/>
          <p:nvPr/>
        </p:nvSpPr>
        <p:spPr>
          <a:xfrm>
            <a:off x="1676520" y="1371600"/>
            <a:ext cx="7009920" cy="5019480"/>
          </a:xfrm>
          <a:prstGeom prst="rect">
            <a:avLst/>
          </a:prstGeom>
          <a:noFill/>
          <a:ln>
            <a:noFill/>
          </a:ln>
        </p:spPr>
        <p:txBody>
          <a:bodyPr/>
          <a:p>
            <a:pPr>
              <a:lnSpc>
                <a:spcPct val="150000"/>
              </a:lnSpc>
            </a:pPr>
            <a:r>
              <a:rPr b="1" lang="nl-NL" sz="2000" strike="noStrike">
                <a:latin typeface="Open Sans"/>
                <a:ea typeface="Open Sans"/>
              </a:rPr>
              <a:t>Beoordelen van aanvragen</a:t>
            </a:r>
            <a:endParaRPr/>
          </a:p>
          <a:p>
            <a:pPr>
              <a:lnSpc>
                <a:spcPct val="100000"/>
              </a:lnSpc>
              <a:buBlip>
                <a:blip r:embed="rId1"/>
              </a:buBlip>
            </a:pPr>
            <a:r>
              <a:rPr lang="nl-NL" sz="2000" strike="noStrike">
                <a:latin typeface="Open Sans"/>
                <a:ea typeface="Open Sans"/>
              </a:rPr>
              <a:t>In Overijssel</a:t>
            </a:r>
            <a:endParaRPr/>
          </a:p>
          <a:p>
            <a:pPr>
              <a:lnSpc>
                <a:spcPct val="100000"/>
              </a:lnSpc>
              <a:buBlip>
                <a:blip r:embed="rId2"/>
              </a:buBlip>
            </a:pPr>
            <a:r>
              <a:rPr lang="nl-NL" sz="2000" strike="noStrike">
                <a:latin typeface="Open Sans"/>
                <a:ea typeface="Open Sans"/>
              </a:rPr>
              <a:t>Op werkterrein</a:t>
            </a:r>
            <a:endParaRPr/>
          </a:p>
          <a:p>
            <a:pPr>
              <a:lnSpc>
                <a:spcPct val="100000"/>
              </a:lnSpc>
              <a:buBlip>
                <a:blip r:embed="rId3"/>
              </a:buBlip>
            </a:pPr>
            <a:r>
              <a:rPr lang="nl-NL" sz="2000" strike="noStrike">
                <a:latin typeface="Open Sans"/>
                <a:ea typeface="Open Sans"/>
              </a:rPr>
              <a:t>Inhoudelijk bijzonder t.a.v. de normale activiteiten</a:t>
            </a:r>
            <a:endParaRPr/>
          </a:p>
          <a:p>
            <a:pPr>
              <a:lnSpc>
                <a:spcPct val="100000"/>
              </a:lnSpc>
              <a:buBlip>
                <a:blip r:embed="rId4"/>
              </a:buBlip>
            </a:pPr>
            <a:r>
              <a:rPr lang="nl-NL" sz="2000" strike="noStrike">
                <a:latin typeface="Open Sans"/>
                <a:ea typeface="Open Sans"/>
              </a:rPr>
              <a:t>Kwaliteit</a:t>
            </a:r>
            <a:endParaRPr/>
          </a:p>
          <a:p>
            <a:pPr>
              <a:lnSpc>
                <a:spcPct val="100000"/>
              </a:lnSpc>
              <a:buBlip>
                <a:blip r:embed="rId5"/>
              </a:buBlip>
            </a:pPr>
            <a:r>
              <a:rPr lang="nl-NL" sz="2000" strike="noStrike">
                <a:latin typeface="Open Sans"/>
                <a:ea typeface="Open Sans"/>
              </a:rPr>
              <a:t>Regio (stad-platteland)</a:t>
            </a:r>
            <a:endParaRPr/>
          </a:p>
          <a:p>
            <a:pPr>
              <a:lnSpc>
                <a:spcPct val="100000"/>
              </a:lnSpc>
              <a:buBlip>
                <a:blip r:embed="rId6"/>
              </a:buBlip>
            </a:pPr>
            <a:r>
              <a:rPr lang="nl-NL" sz="2000" strike="noStrike">
                <a:latin typeface="Open Sans"/>
                <a:ea typeface="Open Sans"/>
              </a:rPr>
              <a:t>Reële begroting</a:t>
            </a:r>
            <a:endParaRPr/>
          </a:p>
          <a:p>
            <a:pPr>
              <a:lnSpc>
                <a:spcPct val="100000"/>
              </a:lnSpc>
              <a:buBlip>
                <a:blip r:embed="rId7"/>
              </a:buBlip>
            </a:pPr>
            <a:r>
              <a:rPr lang="nl-NL" sz="2000" strike="noStrike">
                <a:latin typeface="Open Sans"/>
                <a:ea typeface="Open Sans"/>
              </a:rPr>
              <a:t>Kloppend dekkingsplan</a:t>
            </a:r>
            <a:endParaRPr/>
          </a:p>
          <a:p>
            <a:pPr>
              <a:lnSpc>
                <a:spcPct val="100000"/>
              </a:lnSpc>
              <a:buBlip>
                <a:blip r:embed="rId8"/>
              </a:buBlip>
            </a:pPr>
            <a:r>
              <a:rPr lang="nl-NL" sz="2000" strike="noStrike">
                <a:latin typeface="Open Sans"/>
                <a:ea typeface="Open Sans"/>
              </a:rPr>
              <a:t>Welke andere fondsen?</a:t>
            </a:r>
            <a:endParaRPr/>
          </a:p>
          <a:p>
            <a:pPr>
              <a:lnSpc>
                <a:spcPct val="100000"/>
              </a:lnSpc>
              <a:buBlip>
                <a:blip r:embed="rId9"/>
              </a:buBlip>
            </a:pPr>
            <a:r>
              <a:rPr lang="nl-NL" sz="2000" strike="noStrike">
                <a:latin typeface="Open Sans"/>
                <a:ea typeface="Open Sans"/>
              </a:rPr>
              <a:t>Eigen bijdrage</a:t>
            </a:r>
            <a:endParaRPr/>
          </a:p>
          <a:p>
            <a:pPr>
              <a:lnSpc>
                <a:spcPct val="100000"/>
              </a:lnSpc>
            </a:pPr>
            <a:endParaRPr/>
          </a:p>
          <a:p>
            <a:pPr>
              <a:lnSpc>
                <a:spcPct val="100000"/>
              </a:lnSpc>
            </a:pPr>
            <a:endParaRPr/>
          </a:p>
          <a:p>
            <a:pPr>
              <a:lnSpc>
                <a:spcPct val="100000"/>
              </a:lnSpc>
            </a:pPr>
            <a:endParaRPr/>
          </a:p>
          <a:p>
            <a:pPr>
              <a:lnSpc>
                <a:spcPct val="150000"/>
              </a:lnSpc>
            </a:pPr>
            <a:endParaRPr/>
          </a:p>
          <a:p>
            <a:pPr>
              <a:lnSpc>
                <a:spcPct val="150000"/>
              </a:lnSpc>
            </a:pP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315" name="TextShape 2"/>
          <p:cNvSpPr txBox="1"/>
          <p:nvPr/>
        </p:nvSpPr>
        <p:spPr>
          <a:xfrm>
            <a:off x="347400" y="6370920"/>
            <a:ext cx="672840" cy="153360"/>
          </a:xfrm>
          <a:prstGeom prst="rect">
            <a:avLst/>
          </a:prstGeom>
          <a:noFill/>
          <a:ln>
            <a:noFill/>
          </a:ln>
        </p:spPr>
        <p:txBody>
          <a:bodyPr lIns="0" rIns="0" tIns="0" bIns="0"/>
          <a:p>
            <a:endParaRPr/>
          </a:p>
        </p:txBody>
      </p:sp>
      <p:sp>
        <p:nvSpPr>
          <p:cNvPr id="316" name="TextShape 3"/>
          <p:cNvSpPr txBox="1"/>
          <p:nvPr/>
        </p:nvSpPr>
        <p:spPr>
          <a:xfrm>
            <a:off x="1676520" y="1371600"/>
            <a:ext cx="7009920" cy="5019480"/>
          </a:xfrm>
          <a:prstGeom prst="rect">
            <a:avLst/>
          </a:prstGeom>
          <a:noFill/>
          <a:ln>
            <a:noFill/>
          </a:ln>
        </p:spPr>
        <p:txBody>
          <a:bodyPr/>
          <a:p>
            <a:pPr>
              <a:lnSpc>
                <a:spcPct val="150000"/>
              </a:lnSpc>
            </a:pPr>
            <a:r>
              <a:rPr b="1" lang="nl-NL" sz="2000" strike="noStrike">
                <a:latin typeface="Open Sans"/>
                <a:ea typeface="Open Sans"/>
              </a:rPr>
              <a:t>Niet in aanmerking komen: </a:t>
            </a:r>
            <a:endParaRPr/>
          </a:p>
          <a:p>
            <a:pPr>
              <a:lnSpc>
                <a:spcPct val="100000"/>
              </a:lnSpc>
              <a:buBlip>
                <a:blip r:embed="rId1"/>
              </a:buBlip>
            </a:pPr>
            <a:r>
              <a:rPr lang="nl-NL" sz="2000" strike="noStrike">
                <a:latin typeface="Open Sans"/>
                <a:ea typeface="Open Sans"/>
              </a:rPr>
              <a:t>Reguliere activiteiten</a:t>
            </a:r>
            <a:endParaRPr/>
          </a:p>
          <a:p>
            <a:pPr>
              <a:lnSpc>
                <a:spcPct val="100000"/>
              </a:lnSpc>
              <a:buBlip>
                <a:blip r:embed="rId2"/>
              </a:buBlip>
            </a:pPr>
            <a:r>
              <a:rPr lang="nl-NL" sz="2000" strike="noStrike">
                <a:latin typeface="Open Sans"/>
                <a:ea typeface="Open Sans"/>
              </a:rPr>
              <a:t>Overwegend sociaal-maatschappelijke activiteiten</a:t>
            </a:r>
            <a:endParaRPr/>
          </a:p>
          <a:p>
            <a:pPr>
              <a:lnSpc>
                <a:spcPct val="100000"/>
              </a:lnSpc>
              <a:buBlip>
                <a:blip r:embed="rId3"/>
              </a:buBlip>
            </a:pPr>
            <a:r>
              <a:rPr lang="nl-NL" sz="2000" strike="noStrike">
                <a:latin typeface="Open Sans"/>
                <a:ea typeface="Open Sans"/>
              </a:rPr>
              <a:t>Religieus karakter</a:t>
            </a:r>
            <a:endParaRPr/>
          </a:p>
          <a:p>
            <a:pPr>
              <a:lnSpc>
                <a:spcPct val="100000"/>
              </a:lnSpc>
              <a:buBlip>
                <a:blip r:embed="rId4"/>
              </a:buBlip>
            </a:pPr>
            <a:r>
              <a:rPr lang="nl-NL" sz="2000" strike="noStrike">
                <a:latin typeface="Open Sans"/>
                <a:ea typeface="Open Sans"/>
              </a:rPr>
              <a:t>Politiek karakter</a:t>
            </a:r>
            <a:endParaRPr/>
          </a:p>
          <a:p>
            <a:pPr>
              <a:lnSpc>
                <a:spcPct val="100000"/>
              </a:lnSpc>
              <a:buBlip>
                <a:blip r:embed="rId5"/>
              </a:buBlip>
            </a:pPr>
            <a:r>
              <a:rPr lang="nl-NL" sz="2000" strike="noStrike">
                <a:latin typeface="Open Sans"/>
                <a:ea typeface="Open Sans"/>
              </a:rPr>
              <a:t>Fondswervende activiteiten</a:t>
            </a:r>
            <a:endParaRPr/>
          </a:p>
          <a:p>
            <a:pPr>
              <a:lnSpc>
                <a:spcPct val="100000"/>
              </a:lnSpc>
              <a:buBlip>
                <a:blip r:embed="rId6"/>
              </a:buBlip>
            </a:pPr>
            <a:r>
              <a:rPr lang="nl-NL" sz="2000" strike="noStrike">
                <a:latin typeface="Open Sans"/>
                <a:ea typeface="Open Sans"/>
              </a:rPr>
              <a:t>Prijsuitreikingen</a:t>
            </a:r>
            <a:endParaRPr/>
          </a:p>
          <a:p>
            <a:pPr>
              <a:lnSpc>
                <a:spcPct val="100000"/>
              </a:lnSpc>
              <a:buBlip>
                <a:blip r:embed="rId7"/>
              </a:buBlip>
            </a:pPr>
            <a:r>
              <a:rPr lang="nl-NL" sz="2000" strike="noStrike">
                <a:latin typeface="Open Sans"/>
                <a:ea typeface="Open Sans"/>
              </a:rPr>
              <a:t>Projecten die al zijn gestart</a:t>
            </a:r>
            <a:endParaRPr/>
          </a:p>
          <a:p>
            <a:pPr>
              <a:lnSpc>
                <a:spcPct val="100000"/>
              </a:lnSpc>
            </a:pPr>
            <a:endParaRPr/>
          </a:p>
          <a:p>
            <a:pPr>
              <a:lnSpc>
                <a:spcPct val="100000"/>
              </a:lnSpc>
            </a:pPr>
            <a:endParaRPr/>
          </a:p>
          <a:p>
            <a:pPr>
              <a:lnSpc>
                <a:spcPct val="100000"/>
              </a:lnSpc>
            </a:pPr>
            <a:endParaRPr/>
          </a:p>
          <a:p>
            <a:pPr>
              <a:lnSpc>
                <a:spcPct val="150000"/>
              </a:lnSpc>
            </a:pPr>
            <a:endParaRPr/>
          </a:p>
          <a:p>
            <a:pPr>
              <a:lnSpc>
                <a:spcPct val="150000"/>
              </a:lnSpc>
            </a:pPr>
            <a:endParaRPr/>
          </a:p>
        </p:txBody>
      </p:sp>
      <p:pic>
        <p:nvPicPr>
          <p:cNvPr id="317" name="Picture 3" descr=""/>
          <p:cNvPicPr/>
          <p:nvPr/>
        </p:nvPicPr>
        <p:blipFill>
          <a:blip r:embed="rId8"/>
          <a:stretch/>
        </p:blipFill>
        <p:spPr>
          <a:xfrm>
            <a:off x="6249960" y="3164040"/>
            <a:ext cx="1942920" cy="19429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r>
              <a:rPr lang="nl-NL" sz="3200" strike="noStrike">
                <a:latin typeface="Open Sans Extrabold"/>
                <a:ea typeface="Open Sans Extrabold"/>
              </a:rPr>
              <a:t>
</a:t>
            </a:r>
            <a:r>
              <a:rPr b="1" lang="nl-NL" sz="2000" strike="noStrike">
                <a:latin typeface="Open Sans"/>
                <a:ea typeface="Open Sans"/>
              </a:rPr>
              <a:t>Poolinstallaties</a:t>
            </a:r>
            <a:endParaRPr/>
          </a:p>
        </p:txBody>
      </p:sp>
      <p:sp>
        <p:nvSpPr>
          <p:cNvPr id="319" name="TextShape 2"/>
          <p:cNvSpPr txBox="1"/>
          <p:nvPr/>
        </p:nvSpPr>
        <p:spPr>
          <a:xfrm>
            <a:off x="1676520" y="1371600"/>
            <a:ext cx="7009920" cy="4723920"/>
          </a:xfrm>
          <a:prstGeom prst="rect">
            <a:avLst/>
          </a:prstGeom>
          <a:noFill/>
          <a:ln>
            <a:noFill/>
          </a:ln>
        </p:spPr>
        <p:txBody>
          <a:bodyPr/>
          <a:p>
            <a:pPr>
              <a:lnSpc>
                <a:spcPct val="100000"/>
              </a:lnSpc>
              <a:buBlip>
                <a:blip r:embed="rId1"/>
              </a:buBlip>
            </a:pPr>
            <a:r>
              <a:rPr b="1" lang="nl-NL" sz="2000" strike="noStrike">
                <a:solidFill>
                  <a:srgbClr val="3e3e3e"/>
                </a:solidFill>
                <a:latin typeface="Open Sans"/>
                <a:ea typeface="Open Sans"/>
              </a:rPr>
              <a:t>Huur theatertechnische faciliteiten:</a:t>
            </a:r>
            <a:endParaRPr/>
          </a:p>
          <a:p>
            <a:pPr>
              <a:lnSpc>
                <a:spcPct val="100000"/>
              </a:lnSpc>
            </a:pPr>
            <a:r>
              <a:rPr lang="nl-NL" sz="2000" strike="noStrike">
                <a:solidFill>
                  <a:srgbClr val="3e3e3e"/>
                </a:solidFill>
                <a:latin typeface="Open Sans"/>
                <a:ea typeface="Open Sans"/>
              </a:rPr>
              <a:t>	</a:t>
            </a:r>
            <a:r>
              <a:rPr lang="nl-NL" sz="2000" strike="noStrike">
                <a:solidFill>
                  <a:srgbClr val="3e3e3e"/>
                </a:solidFill>
                <a:latin typeface="Open Sans"/>
                <a:ea typeface="Open Sans"/>
              </a:rPr>
              <a:t>-</a:t>
            </a:r>
            <a:r>
              <a:rPr lang="nl-NL" sz="2000" strike="noStrike">
                <a:solidFill>
                  <a:srgbClr val="3e3e3e"/>
                </a:solidFill>
                <a:latin typeface="Open Sans"/>
                <a:ea typeface="Open Sans"/>
              </a:rPr>
              <a:t>	</a:t>
            </a:r>
            <a:r>
              <a:rPr lang="nl-NL" sz="2000" strike="noStrike">
                <a:solidFill>
                  <a:srgbClr val="3e3e3e"/>
                </a:solidFill>
                <a:latin typeface="Open Sans"/>
                <a:ea typeface="Open Sans"/>
              </a:rPr>
              <a:t>Licht</a:t>
            </a:r>
            <a:endParaRPr/>
          </a:p>
          <a:p>
            <a:pPr>
              <a:lnSpc>
                <a:spcPct val="100000"/>
              </a:lnSpc>
            </a:pPr>
            <a:r>
              <a:rPr lang="nl-NL" sz="2000" strike="noStrike">
                <a:solidFill>
                  <a:srgbClr val="3e3e3e"/>
                </a:solidFill>
                <a:latin typeface="Open Sans"/>
                <a:ea typeface="Open Sans"/>
              </a:rPr>
              <a:t>	</a:t>
            </a:r>
            <a:r>
              <a:rPr lang="nl-NL" sz="2000" strike="noStrike">
                <a:solidFill>
                  <a:srgbClr val="3e3e3e"/>
                </a:solidFill>
                <a:latin typeface="Open Sans"/>
                <a:ea typeface="Open Sans"/>
              </a:rPr>
              <a:t>-</a:t>
            </a:r>
            <a:r>
              <a:rPr lang="nl-NL" sz="2000" strike="noStrike">
                <a:solidFill>
                  <a:srgbClr val="3e3e3e"/>
                </a:solidFill>
                <a:latin typeface="Open Sans"/>
                <a:ea typeface="Open Sans"/>
              </a:rPr>
              <a:t>	</a:t>
            </a:r>
            <a:r>
              <a:rPr lang="nl-NL" sz="2000" strike="noStrike">
                <a:solidFill>
                  <a:srgbClr val="3e3e3e"/>
                </a:solidFill>
                <a:latin typeface="Open Sans"/>
                <a:ea typeface="Open Sans"/>
              </a:rPr>
              <a:t>Geluid (o.a. draadloze microfoons)</a:t>
            </a:r>
            <a:endParaRPr/>
          </a:p>
          <a:p>
            <a:pPr>
              <a:lnSpc>
                <a:spcPct val="100000"/>
              </a:lnSpc>
            </a:pPr>
            <a:r>
              <a:rPr lang="nl-NL" sz="2000" strike="noStrike">
                <a:solidFill>
                  <a:srgbClr val="3e3e3e"/>
                </a:solidFill>
                <a:latin typeface="Open Sans"/>
                <a:ea typeface="Open Sans"/>
              </a:rPr>
              <a:t>	</a:t>
            </a:r>
            <a:r>
              <a:rPr lang="nl-NL" sz="2000" strike="noStrike">
                <a:solidFill>
                  <a:srgbClr val="3e3e3e"/>
                </a:solidFill>
                <a:latin typeface="Open Sans"/>
                <a:ea typeface="Open Sans"/>
              </a:rPr>
              <a:t>-</a:t>
            </a:r>
            <a:r>
              <a:rPr lang="nl-NL" sz="2000" strike="noStrike">
                <a:solidFill>
                  <a:srgbClr val="3e3e3e"/>
                </a:solidFill>
                <a:latin typeface="Open Sans"/>
                <a:ea typeface="Open Sans"/>
              </a:rPr>
              <a:t>	</a:t>
            </a:r>
            <a:r>
              <a:rPr lang="nl-NL" sz="2000" strike="noStrike">
                <a:solidFill>
                  <a:srgbClr val="3e3e3e"/>
                </a:solidFill>
                <a:latin typeface="Open Sans"/>
                <a:ea typeface="Open Sans"/>
              </a:rPr>
              <a:t>Podiumelementen</a:t>
            </a:r>
            <a:endParaRPr/>
          </a:p>
          <a:p>
            <a:pPr>
              <a:lnSpc>
                <a:spcPct val="100000"/>
              </a:lnSpc>
            </a:pPr>
            <a:endParaRPr/>
          </a:p>
          <a:p>
            <a:pPr>
              <a:lnSpc>
                <a:spcPct val="100000"/>
              </a:lnSpc>
              <a:buBlip>
                <a:blip r:embed="rId2"/>
              </a:buBlip>
            </a:pPr>
            <a:r>
              <a:rPr b="1" lang="nl-NL" sz="2400" strike="noStrike">
                <a:solidFill>
                  <a:srgbClr val="3e3e3e"/>
                </a:solidFill>
                <a:latin typeface="Open Sans Semibold"/>
                <a:ea typeface="Open Sans Semibold"/>
              </a:rPr>
              <a:t>Depots:</a:t>
            </a:r>
            <a:endParaRPr/>
          </a:p>
          <a:p>
            <a:pPr>
              <a:lnSpc>
                <a:spcPct val="100000"/>
              </a:lnSpc>
            </a:pPr>
            <a:r>
              <a:rPr lang="nl-NL" sz="2000" strike="noStrike">
                <a:solidFill>
                  <a:srgbClr val="3e3e3e"/>
                </a:solidFill>
                <a:latin typeface="Open Sans"/>
                <a:ea typeface="Open Sans"/>
              </a:rPr>
              <a:t>	</a:t>
            </a:r>
            <a:r>
              <a:rPr lang="nl-NL" sz="2000" strike="noStrike">
                <a:solidFill>
                  <a:srgbClr val="3e3e3e"/>
                </a:solidFill>
                <a:latin typeface="Open Sans"/>
                <a:ea typeface="Open Sans"/>
              </a:rPr>
              <a:t>Beerzerveld, IJhorst en Deventer</a:t>
            </a:r>
            <a:endParaRPr/>
          </a:p>
          <a:p>
            <a:pPr>
              <a:lnSpc>
                <a:spcPct val="100000"/>
              </a:lnSpc>
            </a:pPr>
            <a:endParaRPr/>
          </a:p>
          <a:p>
            <a:pPr>
              <a:lnSpc>
                <a:spcPct val="100000"/>
              </a:lnSpc>
            </a:pPr>
            <a:r>
              <a:rPr b="1" lang="nl-NL" sz="2000" strike="noStrike">
                <a:solidFill>
                  <a:srgbClr val="3e3e3e"/>
                </a:solidFill>
                <a:latin typeface="Open Sans"/>
                <a:ea typeface="Open Sans"/>
              </a:rPr>
              <a:t>	</a:t>
            </a:r>
            <a:r>
              <a:rPr b="1" lang="nl-NL" sz="2000" strike="noStrike">
                <a:solidFill>
                  <a:srgbClr val="070093"/>
                </a:solidFill>
                <a:latin typeface="Open Sans"/>
                <a:ea typeface="Open Sans"/>
              </a:rPr>
              <a:t>Info: </a:t>
            </a:r>
            <a:endParaRPr/>
          </a:p>
          <a:p>
            <a:pPr>
              <a:lnSpc>
                <a:spcPct val="100000"/>
              </a:lnSpc>
            </a:pPr>
            <a:r>
              <a:rPr b="1" lang="nl-NL" sz="2000" strike="noStrike">
                <a:solidFill>
                  <a:srgbClr val="070093"/>
                </a:solidFill>
                <a:latin typeface="Open Sans"/>
                <a:ea typeface="Open Sans"/>
              </a:rPr>
              <a:t>	</a:t>
            </a:r>
            <a:r>
              <a:rPr b="1" lang="nl-NL" sz="2000" strike="noStrike">
                <a:solidFill>
                  <a:srgbClr val="070093"/>
                </a:solidFill>
                <a:latin typeface="Open Sans"/>
                <a:ea typeface="Open Sans"/>
              </a:rPr>
              <a:t>www.cultuurfonds.nl/overijssel</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endParaRPr/>
          </a:p>
        </p:txBody>
      </p:sp>
      <p:sp>
        <p:nvSpPr>
          <p:cNvPr id="321" name="TextShape 2"/>
          <p:cNvSpPr txBox="1"/>
          <p:nvPr/>
        </p:nvSpPr>
        <p:spPr>
          <a:xfrm>
            <a:off x="347400" y="6370920"/>
            <a:ext cx="672840" cy="153360"/>
          </a:xfrm>
          <a:prstGeom prst="rect">
            <a:avLst/>
          </a:prstGeom>
          <a:noFill/>
          <a:ln>
            <a:noFill/>
          </a:ln>
        </p:spPr>
        <p:txBody>
          <a:bodyPr lIns="0" rIns="0" tIns="0" bIns="0"/>
          <a:p>
            <a:endParaRPr/>
          </a:p>
        </p:txBody>
      </p:sp>
      <p:sp>
        <p:nvSpPr>
          <p:cNvPr id="322" name="TextShape 3"/>
          <p:cNvSpPr txBox="1"/>
          <p:nvPr/>
        </p:nvSpPr>
        <p:spPr>
          <a:xfrm>
            <a:off x="1676520" y="1371600"/>
            <a:ext cx="7009920" cy="4723920"/>
          </a:xfrm>
          <a:prstGeom prst="rect">
            <a:avLst/>
          </a:prstGeom>
          <a:noFill/>
          <a:ln>
            <a:noFill/>
          </a:ln>
        </p:spPr>
        <p:txBody>
          <a:bodyPr/>
          <a:p>
            <a:pPr>
              <a:lnSpc>
                <a:spcPct val="150000"/>
              </a:lnSpc>
            </a:pPr>
            <a:r>
              <a:rPr b="1" lang="nl-NL" sz="2000" strike="noStrike">
                <a:latin typeface="Open Sans"/>
                <a:ea typeface="Open Sans"/>
              </a:rPr>
              <a:t>Cultuurprijs Overijssel</a:t>
            </a:r>
            <a:endParaRPr/>
          </a:p>
          <a:p>
            <a:pPr>
              <a:lnSpc>
                <a:spcPct val="150000"/>
              </a:lnSpc>
            </a:pPr>
            <a:r>
              <a:rPr lang="nl-NL" sz="2000" strike="noStrike">
                <a:latin typeface="Open Sans"/>
                <a:ea typeface="Open Sans"/>
              </a:rPr>
              <a:t>Vanaf 2014 via Stichting Cultuurprijs Overijssel</a:t>
            </a:r>
            <a:endParaRPr/>
          </a:p>
          <a:p>
            <a:pPr>
              <a:lnSpc>
                <a:spcPct val="150000"/>
              </a:lnSpc>
            </a:pPr>
            <a:endParaRPr/>
          </a:p>
          <a:p>
            <a:pPr>
              <a:lnSpc>
                <a:spcPct val="150000"/>
              </a:lnSpc>
            </a:pPr>
            <a:endParaRPr/>
          </a:p>
        </p:txBody>
      </p:sp>
      <p:pic>
        <p:nvPicPr>
          <p:cNvPr id="323" name="Afbeelding 5" descr=""/>
          <p:cNvPicPr/>
          <p:nvPr/>
        </p:nvPicPr>
        <p:blipFill>
          <a:blip r:embed="rId1"/>
          <a:stretch/>
        </p:blipFill>
        <p:spPr>
          <a:xfrm>
            <a:off x="3183480" y="2561760"/>
            <a:ext cx="2757240" cy="413604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325" name="TextShape 2"/>
          <p:cNvSpPr txBox="1"/>
          <p:nvPr/>
        </p:nvSpPr>
        <p:spPr>
          <a:xfrm>
            <a:off x="347400" y="6370920"/>
            <a:ext cx="672840" cy="153360"/>
          </a:xfrm>
          <a:prstGeom prst="rect">
            <a:avLst/>
          </a:prstGeom>
          <a:noFill/>
          <a:ln>
            <a:noFill/>
          </a:ln>
        </p:spPr>
        <p:txBody>
          <a:bodyPr lIns="0" rIns="0" tIns="0" bIns="0"/>
          <a:p>
            <a:endParaRPr/>
          </a:p>
        </p:txBody>
      </p:sp>
      <p:sp>
        <p:nvSpPr>
          <p:cNvPr id="326" name="TextShape 3"/>
          <p:cNvSpPr txBox="1"/>
          <p:nvPr/>
        </p:nvSpPr>
        <p:spPr>
          <a:xfrm>
            <a:off x="1676520" y="1371600"/>
            <a:ext cx="7009920" cy="4723920"/>
          </a:xfrm>
          <a:prstGeom prst="rect">
            <a:avLst/>
          </a:prstGeom>
          <a:noFill/>
          <a:ln>
            <a:noFill/>
          </a:ln>
        </p:spPr>
        <p:txBody>
          <a:bodyPr/>
          <a:p>
            <a:pPr>
              <a:lnSpc>
                <a:spcPct val="150000"/>
              </a:lnSpc>
            </a:pPr>
            <a:r>
              <a:rPr b="1" lang="nl-NL" sz="2000" strike="noStrike">
                <a:solidFill>
                  <a:srgbClr val="191f20"/>
                </a:solidFill>
                <a:latin typeface="Open Sans"/>
                <a:ea typeface="Open Sans"/>
              </a:rPr>
              <a:t>Eigen projecten</a:t>
            </a:r>
            <a:endParaRPr/>
          </a:p>
          <a:p>
            <a:pPr>
              <a:lnSpc>
                <a:spcPct val="100000"/>
              </a:lnSpc>
              <a:buBlip>
                <a:blip r:embed="rId1"/>
              </a:buBlip>
            </a:pPr>
            <a:r>
              <a:rPr lang="nl-NL" sz="2000" strike="noStrike">
                <a:solidFill>
                  <a:srgbClr val="191f20"/>
                </a:solidFill>
                <a:latin typeface="Open Sans"/>
                <a:ea typeface="Open Sans"/>
              </a:rPr>
              <a:t>Glasmozaïek Infocentrum Canadese Begraafplaats</a:t>
            </a:r>
            <a:endParaRPr/>
          </a:p>
          <a:p>
            <a:pPr>
              <a:lnSpc>
                <a:spcPct val="100000"/>
              </a:lnSpc>
              <a:buBlip>
                <a:blip r:embed="rId2"/>
              </a:buBlip>
            </a:pPr>
            <a:r>
              <a:rPr lang="nl-NL" sz="2000" strike="noStrike">
                <a:solidFill>
                  <a:srgbClr val="191f20"/>
                </a:solidFill>
                <a:latin typeface="Open Sans"/>
                <a:ea typeface="Open Sans"/>
              </a:rPr>
              <a:t>Ontwikkeling website Artoverijssel.nl</a:t>
            </a:r>
            <a:endParaRPr/>
          </a:p>
          <a:p>
            <a:pPr>
              <a:lnSpc>
                <a:spcPct val="100000"/>
              </a:lnSpc>
              <a:buBlip>
                <a:blip r:embed="rId3"/>
              </a:buBlip>
            </a:pPr>
            <a:r>
              <a:rPr lang="nl-NL" sz="2000" strike="noStrike">
                <a:solidFill>
                  <a:srgbClr val="191f20"/>
                </a:solidFill>
                <a:latin typeface="Open Sans"/>
                <a:ea typeface="Open Sans"/>
              </a:rPr>
              <a:t>Waardebonnenactie Advies op Maat</a:t>
            </a:r>
            <a:endParaRPr/>
          </a:p>
          <a:p>
            <a:pPr>
              <a:lnSpc>
                <a:spcPct val="100000"/>
              </a:lnSpc>
              <a:buBlip>
                <a:blip r:embed="rId4"/>
              </a:buBlip>
            </a:pPr>
            <a:r>
              <a:rPr lang="nl-NL" sz="2000" strike="noStrike">
                <a:solidFill>
                  <a:srgbClr val="191f20"/>
                </a:solidFill>
                <a:latin typeface="Open Sans"/>
                <a:ea typeface="Open Sans"/>
              </a:rPr>
              <a:t>Educatieproject Vlinder</a:t>
            </a:r>
            <a:endParaRPr/>
          </a:p>
          <a:p>
            <a:pPr>
              <a:lnSpc>
                <a:spcPct val="100000"/>
              </a:lnSpc>
            </a:pPr>
            <a:endParaRPr/>
          </a:p>
          <a:p>
            <a:pPr>
              <a:lnSpc>
                <a:spcPct val="100000"/>
              </a:lnSpc>
            </a:pPr>
            <a:endParaRPr/>
          </a:p>
          <a:p>
            <a:pPr>
              <a:lnSpc>
                <a:spcPct val="100000"/>
              </a:lnSpc>
            </a:pPr>
            <a:endParaRPr/>
          </a:p>
          <a:p>
            <a:pPr>
              <a:lnSpc>
                <a:spcPct val="150000"/>
              </a:lnSpc>
            </a:pPr>
            <a:endParaRPr/>
          </a:p>
        </p:txBody>
      </p:sp>
      <p:pic>
        <p:nvPicPr>
          <p:cNvPr id="327" name="Afbeelding 3" descr=""/>
          <p:cNvPicPr/>
          <p:nvPr/>
        </p:nvPicPr>
        <p:blipFill>
          <a:blip r:embed="rId5"/>
          <a:stretch/>
        </p:blipFill>
        <p:spPr>
          <a:xfrm>
            <a:off x="2801160" y="3928680"/>
            <a:ext cx="3802320" cy="25189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endParaRPr/>
          </a:p>
        </p:txBody>
      </p:sp>
      <p:sp>
        <p:nvSpPr>
          <p:cNvPr id="329" name="TextShape 2"/>
          <p:cNvSpPr txBox="1"/>
          <p:nvPr/>
        </p:nvSpPr>
        <p:spPr>
          <a:xfrm>
            <a:off x="1676520" y="1371600"/>
            <a:ext cx="7009920" cy="4723920"/>
          </a:xfrm>
          <a:prstGeom prst="rect">
            <a:avLst/>
          </a:prstGeom>
          <a:noFill/>
          <a:ln>
            <a:noFill/>
          </a:ln>
        </p:spPr>
        <p:txBody>
          <a:bodyPr/>
          <a:p>
            <a:pPr>
              <a:lnSpc>
                <a:spcPct val="100000"/>
              </a:lnSpc>
            </a:pPr>
            <a:r>
              <a:rPr b="1" lang="nl-NL" sz="2000" strike="noStrike">
                <a:solidFill>
                  <a:srgbClr val="3e3e3e"/>
                </a:solidFill>
                <a:latin typeface="Open Sans"/>
                <a:ea typeface="Open Sans Semibold"/>
              </a:rPr>
              <a:t>Tot Slot:</a:t>
            </a:r>
            <a:endParaRPr/>
          </a:p>
          <a:p>
            <a:pPr>
              <a:lnSpc>
                <a:spcPct val="100000"/>
              </a:lnSpc>
            </a:pPr>
            <a:endParaRPr/>
          </a:p>
          <a:p>
            <a:pPr>
              <a:lnSpc>
                <a:spcPct val="100000"/>
              </a:lnSpc>
              <a:buBlip>
                <a:blip r:embed="rId1"/>
              </a:buBlip>
            </a:pPr>
            <a:r>
              <a:rPr lang="nl-NL" sz="2000" strike="noStrike">
                <a:solidFill>
                  <a:srgbClr val="3e3e3e"/>
                </a:solidFill>
                <a:latin typeface="Open Sans"/>
                <a:ea typeface="Open Sans Semibold"/>
              </a:rPr>
              <a:t>Meer informatie: </a:t>
            </a:r>
            <a:endParaRPr/>
          </a:p>
          <a:p>
            <a:pPr>
              <a:lnSpc>
                <a:spcPct val="100000"/>
              </a:lnSpc>
            </a:pPr>
            <a:endParaRPr/>
          </a:p>
          <a:p>
            <a:pPr>
              <a:lnSpc>
                <a:spcPct val="100000"/>
              </a:lnSpc>
            </a:pPr>
            <a:r>
              <a:rPr lang="nl-NL" sz="2000" strike="noStrike">
                <a:solidFill>
                  <a:srgbClr val="3e3e3e"/>
                </a:solidFill>
                <a:latin typeface="Open Sans"/>
                <a:ea typeface="Open Sans Semibold"/>
              </a:rPr>
              <a:t>     </a:t>
            </a:r>
            <a:r>
              <a:rPr lang="nl-NL" sz="2000" strike="noStrike">
                <a:solidFill>
                  <a:srgbClr val="f47920"/>
                </a:solidFill>
                <a:latin typeface="Open Sans"/>
                <a:ea typeface="Open Sans Semibold"/>
              </a:rPr>
              <a:t>www.cultuurfonds.nl</a:t>
            </a:r>
            <a:endParaRPr/>
          </a:p>
          <a:p>
            <a:pPr>
              <a:lnSpc>
                <a:spcPct val="100000"/>
              </a:lnSpc>
            </a:pPr>
            <a:r>
              <a:rPr lang="nl-NL" sz="2000" strike="noStrike">
                <a:solidFill>
                  <a:srgbClr val="3e3e3e"/>
                </a:solidFill>
                <a:latin typeface="Open Sans"/>
                <a:ea typeface="Open Sans Semibold"/>
              </a:rPr>
              <a:t>	</a:t>
            </a:r>
            <a:r>
              <a:rPr lang="nl-NL" sz="2000" strike="noStrike">
                <a:solidFill>
                  <a:srgbClr val="3e3e3e"/>
                </a:solidFill>
                <a:latin typeface="Open Sans"/>
                <a:ea typeface="Open Sans Semibold"/>
              </a:rPr>
              <a:t>of</a:t>
            </a:r>
            <a:endParaRPr/>
          </a:p>
          <a:p>
            <a:pPr>
              <a:lnSpc>
                <a:spcPct val="100000"/>
              </a:lnSpc>
            </a:pPr>
            <a:r>
              <a:rPr lang="nl-NL" sz="2000" strike="noStrike">
                <a:solidFill>
                  <a:srgbClr val="3e3e3e"/>
                </a:solidFill>
                <a:latin typeface="Open Sans"/>
                <a:ea typeface="Open Sans Semibold"/>
              </a:rPr>
              <a:t>	</a:t>
            </a:r>
            <a:r>
              <a:rPr lang="nl-NL" sz="2000" strike="noStrike" u="sng">
                <a:solidFill>
                  <a:srgbClr val="0000ff"/>
                </a:solidFill>
                <a:latin typeface="Open Sans"/>
                <a:ea typeface="Open Sans Extrabold"/>
                <a:hlinkClick r:id="rId2"/>
              </a:rPr>
              <a:t>www.cultuurfonds.nl/overijssel</a:t>
            </a:r>
            <a:endParaRPr/>
          </a:p>
          <a:p>
            <a:pPr>
              <a:lnSpc>
                <a:spcPct val="100000"/>
              </a:lnSpc>
            </a:pPr>
            <a:endParaRPr/>
          </a:p>
          <a:p>
            <a:pPr>
              <a:lnSpc>
                <a:spcPct val="100000"/>
              </a:lnSpc>
              <a:buBlip>
                <a:blip r:embed="rId3"/>
              </a:buBlip>
            </a:pPr>
            <a:r>
              <a:rPr lang="nl-NL" sz="2000" strike="noStrike">
                <a:solidFill>
                  <a:srgbClr val="3e3e3e"/>
                </a:solidFill>
                <a:latin typeface="Open Sans"/>
                <a:ea typeface="Open Sans Semibold"/>
              </a:rPr>
              <a:t>Vragen?</a:t>
            </a:r>
            <a:endParaRPr/>
          </a:p>
          <a:p>
            <a:pPr>
              <a:lnSpc>
                <a:spcPct val="15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Geschiedenis</a:t>
            </a:r>
            <a:endParaRPr/>
          </a:p>
        </p:txBody>
      </p:sp>
      <p:sp>
        <p:nvSpPr>
          <p:cNvPr id="245" name="TextShape 2"/>
          <p:cNvSpPr txBox="1"/>
          <p:nvPr/>
        </p:nvSpPr>
        <p:spPr>
          <a:xfrm>
            <a:off x="1676520" y="1371600"/>
            <a:ext cx="7009920" cy="4723920"/>
          </a:xfrm>
          <a:prstGeom prst="rect">
            <a:avLst/>
          </a:prstGeom>
          <a:noFill/>
          <a:ln>
            <a:noFill/>
          </a:ln>
        </p:spPr>
        <p:txBody>
          <a:bodyPr/>
          <a:p>
            <a:endParaRPr/>
          </a:p>
        </p:txBody>
      </p:sp>
      <p:pic>
        <p:nvPicPr>
          <p:cNvPr id="246" name="Picture 3" descr=""/>
          <p:cNvPicPr/>
          <p:nvPr/>
        </p:nvPicPr>
        <p:blipFill>
          <a:blip r:embed="rId1"/>
          <a:srcRect l="0" t="27901" r="3282" b="21736"/>
          <a:stretch/>
        </p:blipFill>
        <p:spPr>
          <a:xfrm>
            <a:off x="1655280" y="1367280"/>
            <a:ext cx="3733560" cy="2596680"/>
          </a:xfrm>
          <a:prstGeom prst="rect">
            <a:avLst/>
          </a:prstGeom>
          <a:ln>
            <a:noFill/>
          </a:ln>
        </p:spPr>
      </p:pic>
      <p:pic>
        <p:nvPicPr>
          <p:cNvPr id="247" name="Picture 5" descr=""/>
          <p:cNvPicPr/>
          <p:nvPr/>
        </p:nvPicPr>
        <p:blipFill>
          <a:blip r:embed="rId2"/>
          <a:stretch/>
        </p:blipFill>
        <p:spPr>
          <a:xfrm>
            <a:off x="5388840" y="1367280"/>
            <a:ext cx="3378960" cy="4747320"/>
          </a:xfrm>
          <a:prstGeom prst="rect">
            <a:avLst/>
          </a:prstGeom>
          <a:ln>
            <a:noFill/>
          </a:ln>
        </p:spPr>
      </p:pic>
      <p:pic>
        <p:nvPicPr>
          <p:cNvPr id="248" name="Picture 4" descr=""/>
          <p:cNvPicPr/>
          <p:nvPr/>
        </p:nvPicPr>
        <p:blipFill>
          <a:blip r:embed="rId3"/>
          <a:srcRect l="2379" t="6450" r="3779" b="43543"/>
          <a:stretch/>
        </p:blipFill>
        <p:spPr>
          <a:xfrm>
            <a:off x="1655280" y="3741120"/>
            <a:ext cx="3733560" cy="237348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endParaRPr/>
          </a:p>
        </p:txBody>
      </p:sp>
      <p:sp>
        <p:nvSpPr>
          <p:cNvPr id="250" name="TextShape 2"/>
          <p:cNvSpPr txBox="1"/>
          <p:nvPr/>
        </p:nvSpPr>
        <p:spPr>
          <a:xfrm>
            <a:off x="1676520" y="1371600"/>
            <a:ext cx="7009920" cy="4723920"/>
          </a:xfrm>
          <a:prstGeom prst="rect">
            <a:avLst/>
          </a:prstGeom>
          <a:noFill/>
          <a:ln>
            <a:noFill/>
          </a:ln>
        </p:spPr>
        <p:txBody>
          <a:bodyPr/>
          <a:p>
            <a:pPr>
              <a:lnSpc>
                <a:spcPct val="100000"/>
              </a:lnSpc>
            </a:pPr>
            <a:r>
              <a:rPr b="1" lang="nl-NL" sz="2000" strike="noStrike">
                <a:latin typeface="Open Sans"/>
                <a:ea typeface="Open Sans"/>
              </a:rPr>
              <a:t>Geschiedenis</a:t>
            </a:r>
            <a:endParaRPr/>
          </a:p>
          <a:p>
            <a:pPr>
              <a:lnSpc>
                <a:spcPct val="150000"/>
              </a:lnSpc>
              <a:buBlip>
                <a:blip r:embed="rId1"/>
              </a:buBlip>
            </a:pPr>
            <a:r>
              <a:rPr lang="nl-NL" sz="2000" strike="noStrike">
                <a:latin typeface="Open Sans"/>
                <a:ea typeface="Open Sans"/>
              </a:rPr>
              <a:t>1940 – Spitfire Fonds</a:t>
            </a:r>
            <a:endParaRPr/>
          </a:p>
          <a:p>
            <a:pPr>
              <a:lnSpc>
                <a:spcPct val="100000"/>
              </a:lnSpc>
            </a:pPr>
            <a:endParaRPr/>
          </a:p>
          <a:p>
            <a:pPr>
              <a:lnSpc>
                <a:spcPct val="150000"/>
              </a:lnSpc>
              <a:buBlip>
                <a:blip r:embed="rId2"/>
              </a:buBlip>
            </a:pPr>
            <a:r>
              <a:rPr lang="nl-NL" sz="2000" strike="noStrike">
                <a:latin typeface="Open Sans"/>
                <a:ea typeface="Open Sans"/>
              </a:rPr>
              <a:t>1945 – Prins Bernhard Fonds/Anjerfondsen</a:t>
            </a:r>
            <a:endParaRPr/>
          </a:p>
          <a:p>
            <a:pPr>
              <a:lnSpc>
                <a:spcPct val="100000"/>
              </a:lnSpc>
            </a:pPr>
            <a:endParaRPr/>
          </a:p>
          <a:p>
            <a:pPr>
              <a:lnSpc>
                <a:spcPct val="150000"/>
              </a:lnSpc>
              <a:buBlip>
                <a:blip r:embed="rId3"/>
              </a:buBlip>
            </a:pPr>
            <a:r>
              <a:rPr lang="nl-NL" sz="2000" strike="noStrike">
                <a:latin typeface="Open Sans"/>
                <a:ea typeface="Open Sans"/>
              </a:rPr>
              <a:t>1999 -  Stichting Prins Bernhard Cultuurfonds</a:t>
            </a:r>
            <a:endParaRPr/>
          </a:p>
          <a:p>
            <a:pPr>
              <a:lnSpc>
                <a:spcPct val="100000"/>
              </a:lnSpc>
            </a:pPr>
            <a:endParaRPr/>
          </a:p>
          <a:p>
            <a:pPr>
              <a:lnSpc>
                <a:spcPct val="150000"/>
              </a:lnSpc>
              <a:buBlip>
                <a:blip r:embed="rId4"/>
              </a:buBlip>
            </a:pPr>
            <a:r>
              <a:rPr lang="nl-NL" sz="2000" strike="noStrike">
                <a:latin typeface="Open Sans"/>
                <a:ea typeface="Open Sans"/>
              </a:rPr>
              <a:t>2004 – Overlijden regent</a:t>
            </a:r>
            <a:endParaRPr/>
          </a:p>
          <a:p>
            <a:pPr>
              <a:lnSpc>
                <a:spcPct val="100000"/>
              </a:lnSpc>
            </a:pPr>
            <a:endParaRPr/>
          </a:p>
          <a:p>
            <a:pPr>
              <a:lnSpc>
                <a:spcPct val="100000"/>
              </a:lnSpc>
            </a:pPr>
            <a:r>
              <a:rPr lang="nl-NL" sz="2000" strike="noStrike">
                <a:latin typeface="Open Sans"/>
                <a:ea typeface="Open Sans"/>
              </a:rPr>
              <a:t>                  </a:t>
            </a:r>
            <a:endParaRPr/>
          </a:p>
          <a:p>
            <a:pPr>
              <a:lnSpc>
                <a:spcPct val="150000"/>
              </a:lnSpc>
            </a:pPr>
            <a:endParaRPr/>
          </a:p>
          <a:p>
            <a:pPr>
              <a:lnSpc>
                <a:spcPct val="150000"/>
              </a:lnSpc>
            </a:pP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 </a:t>
            </a:r>
            <a:endParaRPr/>
          </a:p>
        </p:txBody>
      </p:sp>
      <p:sp>
        <p:nvSpPr>
          <p:cNvPr id="252" name="TextShape 2"/>
          <p:cNvSpPr txBox="1"/>
          <p:nvPr/>
        </p:nvSpPr>
        <p:spPr>
          <a:xfrm>
            <a:off x="347400" y="6370920"/>
            <a:ext cx="672840" cy="153360"/>
          </a:xfrm>
          <a:prstGeom prst="rect">
            <a:avLst/>
          </a:prstGeom>
          <a:noFill/>
          <a:ln>
            <a:noFill/>
          </a:ln>
        </p:spPr>
        <p:txBody>
          <a:bodyPr lIns="0" rIns="0" tIns="0" bIns="0"/>
          <a:p>
            <a:endParaRPr/>
          </a:p>
        </p:txBody>
      </p:sp>
      <p:sp>
        <p:nvSpPr>
          <p:cNvPr id="253" name="TextShape 3"/>
          <p:cNvSpPr txBox="1"/>
          <p:nvPr/>
        </p:nvSpPr>
        <p:spPr>
          <a:xfrm>
            <a:off x="1676520" y="1371600"/>
            <a:ext cx="7009920" cy="4723920"/>
          </a:xfrm>
          <a:prstGeom prst="rect">
            <a:avLst/>
          </a:prstGeom>
          <a:noFill/>
          <a:ln>
            <a:noFill/>
          </a:ln>
        </p:spPr>
        <p:txBody>
          <a:bodyPr/>
          <a:p>
            <a:pPr>
              <a:lnSpc>
                <a:spcPct val="100000"/>
              </a:lnSpc>
              <a:buBlip>
                <a:blip r:embed="rId1"/>
              </a:buBlip>
            </a:pPr>
            <a:r>
              <a:rPr lang="nl-NL" sz="2000" strike="noStrike">
                <a:latin typeface="Open Sans"/>
                <a:ea typeface="Open Sans"/>
              </a:rPr>
              <a:t>Landelijk bureau in Amsterdam</a:t>
            </a:r>
            <a:endParaRPr/>
          </a:p>
          <a:p>
            <a:pPr>
              <a:lnSpc>
                <a:spcPct val="100000"/>
              </a:lnSpc>
              <a:buBlip>
                <a:blip r:embed="rId2"/>
              </a:buBlip>
            </a:pPr>
            <a:r>
              <a:rPr lang="nl-NL" sz="2000" strike="noStrike">
                <a:latin typeface="Open Sans"/>
                <a:ea typeface="Open Sans"/>
              </a:rPr>
              <a:t>In elke provincie een afdeling</a:t>
            </a:r>
            <a:endParaRPr/>
          </a:p>
        </p:txBody>
      </p:sp>
      <p:pic>
        <p:nvPicPr>
          <p:cNvPr id="254" name="Picture 2" descr=""/>
          <p:cNvPicPr/>
          <p:nvPr/>
        </p:nvPicPr>
        <p:blipFill>
          <a:blip r:embed="rId3"/>
          <a:stretch/>
        </p:blipFill>
        <p:spPr>
          <a:xfrm>
            <a:off x="2449440" y="2657160"/>
            <a:ext cx="3703320" cy="396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a:t>
            </a:r>
            <a:endParaRPr/>
          </a:p>
        </p:txBody>
      </p:sp>
      <p:sp>
        <p:nvSpPr>
          <p:cNvPr id="256" name="TextShape 2"/>
          <p:cNvSpPr txBox="1"/>
          <p:nvPr/>
        </p:nvSpPr>
        <p:spPr>
          <a:xfrm>
            <a:off x="1676520" y="1371600"/>
            <a:ext cx="7009920" cy="4723920"/>
          </a:xfrm>
          <a:prstGeom prst="rect">
            <a:avLst/>
          </a:prstGeom>
          <a:noFill/>
          <a:ln>
            <a:noFill/>
          </a:ln>
        </p:spPr>
        <p:txBody>
          <a:bodyPr/>
          <a:p>
            <a:pPr>
              <a:lnSpc>
                <a:spcPct val="150000"/>
              </a:lnSpc>
            </a:pPr>
            <a:r>
              <a:rPr b="1" lang="nl-NL" sz="2400" strike="noStrike">
                <a:latin typeface="Open Sans Extrabold"/>
                <a:ea typeface="Open Sans Semibold"/>
              </a:rPr>
              <a:t>Prins Bernhard Cultuurfonds Overijssel</a:t>
            </a:r>
            <a:endParaRPr/>
          </a:p>
          <a:p>
            <a:pPr>
              <a:lnSpc>
                <a:spcPct val="100000"/>
              </a:lnSpc>
              <a:buBlip>
                <a:blip r:embed="rId1"/>
              </a:buBlip>
            </a:pPr>
            <a:r>
              <a:rPr lang="nl-NL" sz="2000" strike="noStrike">
                <a:latin typeface="Open Sans"/>
                <a:ea typeface="MingLiU-ExtB"/>
              </a:rPr>
              <a:t>Projecten van plaatselijk, regionaal of provinciaal belang</a:t>
            </a:r>
            <a:endParaRPr/>
          </a:p>
          <a:p>
            <a:pPr>
              <a:lnSpc>
                <a:spcPct val="150000"/>
              </a:lnSpc>
            </a:pPr>
            <a:endParaRPr/>
          </a:p>
          <a:p>
            <a:pPr>
              <a:lnSpc>
                <a:spcPct val="150000"/>
              </a:lnSpc>
            </a:pPr>
            <a:r>
              <a:rPr b="1" lang="nl-NL" sz="2400" strike="noStrike">
                <a:latin typeface="Open Sans Extrabold"/>
                <a:ea typeface="Open Sans Semibold"/>
              </a:rPr>
              <a:t>Landelijk Prins Bernhard Cultuurfonds</a:t>
            </a:r>
            <a:endParaRPr/>
          </a:p>
          <a:p>
            <a:pPr>
              <a:lnSpc>
                <a:spcPct val="100000"/>
              </a:lnSpc>
              <a:buBlip>
                <a:blip r:embed="rId2"/>
              </a:buBlip>
            </a:pPr>
            <a:r>
              <a:rPr lang="nl-NL" sz="2000" strike="noStrike">
                <a:latin typeface="Open Sans"/>
                <a:ea typeface="Open Sans"/>
              </a:rPr>
              <a:t>Projecten met landelijke betekenis</a:t>
            </a:r>
            <a:endParaRPr/>
          </a:p>
          <a:p>
            <a:pPr>
              <a:lnSpc>
                <a:spcPct val="100000"/>
              </a:lnSpc>
              <a:buBlip>
                <a:blip r:embed="rId3"/>
              </a:buBlip>
            </a:pPr>
            <a:r>
              <a:rPr lang="nl-NL" sz="2000" strike="noStrike">
                <a:latin typeface="Open Sans"/>
                <a:ea typeface="Open Sans"/>
              </a:rPr>
              <a:t>Projecten die in drie of meer provincies plaatsvinden</a:t>
            </a:r>
            <a:endParaRPr/>
          </a:p>
          <a:p>
            <a:pPr>
              <a:lnSpc>
                <a:spcPct val="100000"/>
              </a:lnSpc>
              <a:buBlip>
                <a:blip r:embed="rId4"/>
              </a:buBlip>
            </a:pPr>
            <a:r>
              <a:rPr lang="nl-NL" sz="2000" strike="noStrike">
                <a:latin typeface="Open Sans"/>
                <a:ea typeface="Open Sans"/>
              </a:rPr>
              <a:t>Restauraties monumenten</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258" name="TextShape 2"/>
          <p:cNvSpPr txBox="1"/>
          <p:nvPr/>
        </p:nvSpPr>
        <p:spPr>
          <a:xfrm>
            <a:off x="347400" y="6370920"/>
            <a:ext cx="672840" cy="153360"/>
          </a:xfrm>
          <a:prstGeom prst="rect">
            <a:avLst/>
          </a:prstGeom>
          <a:noFill/>
          <a:ln>
            <a:noFill/>
          </a:ln>
        </p:spPr>
        <p:txBody>
          <a:bodyPr lIns="0" rIns="0" tIns="0" bIns="0"/>
          <a:p>
            <a:endParaRPr/>
          </a:p>
        </p:txBody>
      </p:sp>
      <p:sp>
        <p:nvSpPr>
          <p:cNvPr id="259" name="TextShape 3"/>
          <p:cNvSpPr txBox="1"/>
          <p:nvPr/>
        </p:nvSpPr>
        <p:spPr>
          <a:xfrm>
            <a:off x="1676520" y="981000"/>
            <a:ext cx="7009920" cy="5114520"/>
          </a:xfrm>
          <a:prstGeom prst="rect">
            <a:avLst/>
          </a:prstGeom>
          <a:noFill/>
          <a:ln>
            <a:noFill/>
          </a:ln>
        </p:spPr>
        <p:txBody>
          <a:bodyPr/>
          <a:p>
            <a:pPr>
              <a:lnSpc>
                <a:spcPct val="150000"/>
              </a:lnSpc>
            </a:pPr>
            <a:r>
              <a:rPr b="1" lang="nl-NL" sz="2000" strike="noStrike">
                <a:latin typeface="Open Sans"/>
                <a:ea typeface="Open Sans"/>
              </a:rPr>
              <a:t>Doelstelling</a:t>
            </a:r>
            <a:endParaRPr/>
          </a:p>
          <a:p>
            <a:pPr>
              <a:lnSpc>
                <a:spcPct val="150000"/>
              </a:lnSpc>
            </a:pPr>
            <a:endParaRPr/>
          </a:p>
          <a:p>
            <a:pPr>
              <a:lnSpc>
                <a:spcPts val="953"/>
              </a:lnSpc>
            </a:pPr>
            <a:r>
              <a:rPr lang="nl-NL" sz="2000" strike="noStrike">
                <a:latin typeface="Open Sans"/>
                <a:ea typeface="Open Sans"/>
              </a:rPr>
              <a:t>Het Prins Bernhard Cultuurfonds bevordert activiteiten op het gebied van cultuur, natuur en wetenschap in nationaal en internationaal verband door het besteden van middelen.</a:t>
            </a:r>
            <a:endParaRPr/>
          </a:p>
          <a:p>
            <a:pPr>
              <a:lnSpc>
                <a:spcPct val="150000"/>
              </a:lnSpc>
            </a:pPr>
            <a:endParaRPr/>
          </a:p>
          <a:p>
            <a:pPr>
              <a:lnSpc>
                <a:spcPct val="150000"/>
              </a:lnSpc>
            </a:pP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solidFill>
                  <a:srgbClr val="191f20"/>
                </a:solidFill>
                <a:latin typeface="Open Sans Extrabold"/>
                <a:ea typeface="Open Sans Extrabold"/>
              </a:rPr>
              <a:t>Prins Bernhard Cultuurfonds </a:t>
            </a:r>
            <a:endParaRPr/>
          </a:p>
        </p:txBody>
      </p:sp>
      <p:sp>
        <p:nvSpPr>
          <p:cNvPr id="261" name="TextShape 2"/>
          <p:cNvSpPr txBox="1"/>
          <p:nvPr/>
        </p:nvSpPr>
        <p:spPr>
          <a:xfrm>
            <a:off x="347400" y="6370920"/>
            <a:ext cx="672840" cy="153360"/>
          </a:xfrm>
          <a:prstGeom prst="rect">
            <a:avLst/>
          </a:prstGeom>
          <a:noFill/>
          <a:ln>
            <a:noFill/>
          </a:ln>
        </p:spPr>
        <p:txBody>
          <a:bodyPr lIns="0" rIns="0" tIns="0" bIns="0"/>
          <a:p>
            <a:endParaRPr/>
          </a:p>
        </p:txBody>
      </p:sp>
      <p:sp>
        <p:nvSpPr>
          <p:cNvPr id="262" name="TextShape 3"/>
          <p:cNvSpPr txBox="1"/>
          <p:nvPr/>
        </p:nvSpPr>
        <p:spPr>
          <a:xfrm>
            <a:off x="1676520" y="1371600"/>
            <a:ext cx="7009920" cy="4723920"/>
          </a:xfrm>
          <a:prstGeom prst="rect">
            <a:avLst/>
          </a:prstGeom>
          <a:noFill/>
          <a:ln>
            <a:noFill/>
          </a:ln>
        </p:spPr>
        <p:txBody>
          <a:bodyPr/>
          <a:p>
            <a:pPr>
              <a:lnSpc>
                <a:spcPct val="150000"/>
              </a:lnSpc>
            </a:pPr>
            <a:r>
              <a:rPr b="1" lang="nl-NL" sz="2400" strike="noStrike">
                <a:latin typeface="Open Sans"/>
                <a:ea typeface="Open Sans"/>
              </a:rPr>
              <a:t>Afdeling Overijssel</a:t>
            </a:r>
            <a:endParaRPr/>
          </a:p>
          <a:p>
            <a:pPr>
              <a:lnSpc>
                <a:spcPct val="150000"/>
              </a:lnSpc>
            </a:pPr>
            <a:endParaRPr/>
          </a:p>
          <a:p>
            <a:pPr>
              <a:lnSpc>
                <a:spcPct val="150000"/>
              </a:lnSpc>
            </a:pPr>
            <a:endParaRPr/>
          </a:p>
          <a:p>
            <a:pPr>
              <a:lnSpc>
                <a:spcPct val="150000"/>
              </a:lnSpc>
            </a:pPr>
            <a:endParaRPr/>
          </a:p>
          <a:p>
            <a:pPr>
              <a:lnSpc>
                <a:spcPct val="150000"/>
              </a:lnSpc>
            </a:pPr>
            <a:endParaRPr/>
          </a:p>
          <a:p>
            <a:pPr>
              <a:lnSpc>
                <a:spcPct val="100000"/>
              </a:lnSpc>
              <a:buBlip>
                <a:blip r:embed="rId1"/>
              </a:buBlip>
            </a:pPr>
            <a:r>
              <a:rPr lang="nl-NL" sz="2400" strike="noStrike">
                <a:latin typeface="Open Sans"/>
                <a:ea typeface="Open Sans"/>
              </a:rPr>
              <a:t>Bestuur</a:t>
            </a:r>
            <a:endParaRPr/>
          </a:p>
          <a:p>
            <a:pPr>
              <a:lnSpc>
                <a:spcPct val="100000"/>
              </a:lnSpc>
              <a:buBlip>
                <a:blip r:embed="rId2"/>
              </a:buBlip>
            </a:pPr>
            <a:r>
              <a:rPr lang="nl-NL" sz="2400" strike="noStrike">
                <a:latin typeface="Open Sans"/>
                <a:ea typeface="Open Sans"/>
              </a:rPr>
              <a:t>Voorbereidingscommissie</a:t>
            </a:r>
            <a:endParaRPr/>
          </a:p>
          <a:p>
            <a:pPr>
              <a:lnSpc>
                <a:spcPct val="100000"/>
              </a:lnSpc>
              <a:buBlip>
                <a:blip r:embed="rId3"/>
              </a:buBlip>
            </a:pPr>
            <a:r>
              <a:rPr lang="nl-NL" sz="2400" strike="noStrike">
                <a:latin typeface="Open Sans"/>
                <a:ea typeface="Open Sans"/>
              </a:rPr>
              <a:t>Bureau </a:t>
            </a:r>
            <a:endParaRPr/>
          </a:p>
          <a:p>
            <a:pPr>
              <a:lnSpc>
                <a:spcPct val="150000"/>
              </a:lnSpc>
            </a:pPr>
            <a:endParaRPr/>
          </a:p>
        </p:txBody>
      </p:sp>
      <p:pic>
        <p:nvPicPr>
          <p:cNvPr id="263" name="Afbeelding 3" descr=""/>
          <p:cNvPicPr/>
          <p:nvPr/>
        </p:nvPicPr>
        <p:blipFill>
          <a:blip r:embed="rId4"/>
          <a:stretch/>
        </p:blipFill>
        <p:spPr>
          <a:xfrm>
            <a:off x="3787560" y="2058480"/>
            <a:ext cx="3404160" cy="22374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TextShape 1"/>
          <p:cNvSpPr txBox="1"/>
          <p:nvPr/>
        </p:nvSpPr>
        <p:spPr>
          <a:xfrm>
            <a:off x="1676520" y="228600"/>
            <a:ext cx="7009920" cy="761760"/>
          </a:xfrm>
          <a:prstGeom prst="rect">
            <a:avLst/>
          </a:prstGeom>
          <a:noFill/>
          <a:ln>
            <a:noFill/>
          </a:ln>
        </p:spPr>
        <p:txBody>
          <a:bodyPr anchor="b"/>
          <a:p>
            <a:pPr>
              <a:lnSpc>
                <a:spcPct val="100000"/>
              </a:lnSpc>
            </a:pPr>
            <a:r>
              <a:rPr lang="nl-NL" sz="3200" strike="noStrike">
                <a:latin typeface="Open Sans Extrabold"/>
                <a:ea typeface="Open Sans Extrabold"/>
              </a:rPr>
              <a:t>Prins Bernhard Cultuurfonds </a:t>
            </a:r>
            <a:endParaRPr/>
          </a:p>
        </p:txBody>
      </p:sp>
      <p:sp>
        <p:nvSpPr>
          <p:cNvPr id="265" name="TextShape 2"/>
          <p:cNvSpPr txBox="1"/>
          <p:nvPr/>
        </p:nvSpPr>
        <p:spPr>
          <a:xfrm>
            <a:off x="347400" y="6370920"/>
            <a:ext cx="672840" cy="153360"/>
          </a:xfrm>
          <a:prstGeom prst="rect">
            <a:avLst/>
          </a:prstGeom>
          <a:noFill/>
          <a:ln>
            <a:noFill/>
          </a:ln>
        </p:spPr>
        <p:txBody>
          <a:bodyPr lIns="0" rIns="0" tIns="0" bIns="0"/>
          <a:p>
            <a:endParaRPr/>
          </a:p>
        </p:txBody>
      </p:sp>
      <p:sp>
        <p:nvSpPr>
          <p:cNvPr id="266" name="TextShape 3"/>
          <p:cNvSpPr txBox="1"/>
          <p:nvPr/>
        </p:nvSpPr>
        <p:spPr>
          <a:xfrm>
            <a:off x="1676520" y="1371600"/>
            <a:ext cx="7009920" cy="4723920"/>
          </a:xfrm>
          <a:prstGeom prst="rect">
            <a:avLst/>
          </a:prstGeom>
          <a:noFill/>
          <a:ln>
            <a:noFill/>
          </a:ln>
        </p:spPr>
        <p:txBody>
          <a:bodyPr/>
          <a:p>
            <a:pPr>
              <a:lnSpc>
                <a:spcPct val="100000"/>
              </a:lnSpc>
            </a:pPr>
            <a:r>
              <a:rPr b="1" lang="nl-NL" sz="2000" strike="noStrike">
                <a:solidFill>
                  <a:srgbClr val="191f20"/>
                </a:solidFill>
                <a:latin typeface="Open Sans"/>
                <a:ea typeface="Open Sans"/>
              </a:rPr>
              <a:t>Waar doen wij het van?</a:t>
            </a:r>
            <a:endParaRPr/>
          </a:p>
          <a:p>
            <a:pPr>
              <a:lnSpc>
                <a:spcPct val="100000"/>
              </a:lnSpc>
            </a:pPr>
            <a:endParaRPr/>
          </a:p>
          <a:p>
            <a:pPr>
              <a:lnSpc>
                <a:spcPct val="100000"/>
              </a:lnSpc>
              <a:buBlip>
                <a:blip r:embed="rId1"/>
              </a:buBlip>
            </a:pPr>
            <a:r>
              <a:rPr lang="nl-NL" sz="2000" strike="noStrike">
                <a:solidFill>
                  <a:srgbClr val="191f20"/>
                </a:solidFill>
                <a:latin typeface="Open Sans"/>
                <a:ea typeface="Open Sans"/>
              </a:rPr>
              <a:t>Loterijen</a:t>
            </a:r>
            <a:endParaRPr/>
          </a:p>
          <a:p>
            <a:pPr>
              <a:lnSpc>
                <a:spcPct val="100000"/>
              </a:lnSpc>
              <a:buBlip>
                <a:blip r:embed="rId2"/>
              </a:buBlip>
            </a:pPr>
            <a:r>
              <a:rPr lang="nl-NL" sz="2000" strike="noStrike">
                <a:solidFill>
                  <a:srgbClr val="191f20"/>
                </a:solidFill>
                <a:latin typeface="Open Sans"/>
                <a:ea typeface="Open Sans"/>
              </a:rPr>
              <a:t>Anjeractie</a:t>
            </a:r>
            <a:endParaRPr/>
          </a:p>
          <a:p>
            <a:pPr>
              <a:lnSpc>
                <a:spcPct val="100000"/>
              </a:lnSpc>
              <a:buBlip>
                <a:blip r:embed="rId3"/>
              </a:buBlip>
            </a:pPr>
            <a:r>
              <a:rPr lang="nl-NL" sz="2000" strike="noStrike">
                <a:solidFill>
                  <a:srgbClr val="191f20"/>
                </a:solidFill>
                <a:latin typeface="Open Sans"/>
                <a:ea typeface="Open Sans"/>
              </a:rPr>
              <a:t>Fondsen op Naam</a:t>
            </a:r>
            <a:endParaRPr/>
          </a:p>
          <a:p>
            <a:pPr>
              <a:lnSpc>
                <a:spcPct val="100000"/>
              </a:lnSpc>
              <a:buBlip>
                <a:blip r:embed="rId4"/>
              </a:buBlip>
            </a:pPr>
            <a:r>
              <a:rPr lang="nl-NL" sz="2000" strike="noStrike">
                <a:solidFill>
                  <a:srgbClr val="191f20"/>
                </a:solidFill>
                <a:latin typeface="Open Sans"/>
                <a:ea typeface="Open Sans"/>
              </a:rPr>
              <a:t>Donateurs</a:t>
            </a:r>
            <a:endParaRPr/>
          </a:p>
          <a:p>
            <a:pPr>
              <a:lnSpc>
                <a:spcPct val="100000"/>
              </a:lnSpc>
              <a:buBlip>
                <a:blip r:embed="rId5"/>
              </a:buBlip>
            </a:pPr>
            <a:r>
              <a:rPr lang="nl-NL" sz="2000" strike="noStrike">
                <a:solidFill>
                  <a:srgbClr val="191f20"/>
                </a:solidFill>
                <a:latin typeface="Open Sans"/>
                <a:ea typeface="Open Sans"/>
              </a:rPr>
              <a:t>Giften</a:t>
            </a:r>
            <a:endParaRPr/>
          </a:p>
          <a:p>
            <a:pPr>
              <a:lnSpc>
                <a:spcPct val="100000"/>
              </a:lnSpc>
            </a:pPr>
            <a:endParaRPr/>
          </a:p>
          <a:p>
            <a:pPr>
              <a:lnSpc>
                <a:spcPct val="100000"/>
              </a:lnSpc>
            </a:pPr>
            <a:endParaRPr/>
          </a:p>
          <a:p>
            <a:pPr>
              <a:lnSpc>
                <a:spcPct val="150000"/>
              </a:lnSpc>
            </a:pPr>
            <a:endParaRPr/>
          </a:p>
        </p:txBody>
      </p:sp>
      <p:pic>
        <p:nvPicPr>
          <p:cNvPr id="267" name="Picture 2" descr=""/>
          <p:cNvPicPr/>
          <p:nvPr/>
        </p:nvPicPr>
        <p:blipFill>
          <a:blip r:embed="rId6"/>
          <a:stretch/>
        </p:blipFill>
        <p:spPr>
          <a:xfrm>
            <a:off x="3564000" y="3735360"/>
            <a:ext cx="4762080" cy="276192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39</TotalTime>
  <Application>LibreOffice/4.4.7.2$Windows_x86 LibreOffice_project/f3153a8b245191196a4b6b9abd1d0da16eead600</Application>
  <Paragraphs>199</Paragraphs>
  <Company>Prins Bernhard Cultuurfonds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2014-05-05T07:32:22Z</dcterms:created>
  <dc:creator>Johan van Beem</dc:creator>
  <dc:language>nl-NL</dc:language>
  <cp:lastModifiedBy>Ineke Bruggeman (Prins Bernhard Cultuurfonds Overijssel)</cp:lastModifiedBy>
  <cp:lastPrinted>2015-10-28T13:33:20Z</cp:lastPrinted>
  <dcterms:modified xsi:type="dcterms:W3CDTF">2016-03-02T13:34:22Z</dcterms:modified>
  <cp:revision>163</cp:revision>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Prins Bernhard Cultuurfonds</vt:lpwstr>
  </property>
  <property fmtid="{D5CDD505-2E9C-101B-9397-08002B2CF9AE}" pid="4" name="Created">
    <vt:filetime>2014-02-04T00:00:00Z</vt:filetime>
  </property>
  <property fmtid="{D5CDD505-2E9C-101B-9397-08002B2CF9AE}" pid="5" name="HiddenSlides">
    <vt:i4>0</vt:i4>
  </property>
  <property fmtid="{D5CDD505-2E9C-101B-9397-08002B2CF9AE}" pid="6" name="HyperlinksChanged">
    <vt:bool>0</vt:bool>
  </property>
  <property fmtid="{D5CDD505-2E9C-101B-9397-08002B2CF9AE}" pid="7" name="LastSaved">
    <vt:filetime>2014-02-11T00:00:00Z</vt:filetime>
  </property>
  <property fmtid="{D5CDD505-2E9C-101B-9397-08002B2CF9AE}" pid="8" name="LinksUpToDate">
    <vt:bool>0</vt:bool>
  </property>
  <property fmtid="{D5CDD505-2E9C-101B-9397-08002B2CF9AE}" pid="9" name="MMClips">
    <vt:i4>0</vt:i4>
  </property>
  <property fmtid="{D5CDD505-2E9C-101B-9397-08002B2CF9AE}" pid="10" name="Notes">
    <vt:i4>10</vt:i4>
  </property>
  <property fmtid="{D5CDD505-2E9C-101B-9397-08002B2CF9AE}" pid="11" name="PresentationFormat">
    <vt:lpwstr>Diavoorstelling (4:3)</vt:lpwstr>
  </property>
  <property fmtid="{D5CDD505-2E9C-101B-9397-08002B2CF9AE}" pid="12" name="ScaleCrop">
    <vt:bool>0</vt:bool>
  </property>
  <property fmtid="{D5CDD505-2E9C-101B-9397-08002B2CF9AE}" pid="13" name="ShareDoc">
    <vt:bool>0</vt:bool>
  </property>
  <property fmtid="{D5CDD505-2E9C-101B-9397-08002B2CF9AE}" pid="14" name="Slides">
    <vt:i4>26</vt:i4>
  </property>
</Properties>
</file>